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8" r:id="rId2"/>
    <p:sldMasterId id="2147483733" r:id="rId3"/>
  </p:sldMasterIdLst>
  <p:notesMasterIdLst>
    <p:notesMasterId r:id="rId22"/>
  </p:notesMasterIdLst>
  <p:handoutMasterIdLst>
    <p:handoutMasterId r:id="rId23"/>
  </p:handoutMasterIdLst>
  <p:sldIdLst>
    <p:sldId id="427" r:id="rId4"/>
    <p:sldId id="345" r:id="rId5"/>
    <p:sldId id="435" r:id="rId6"/>
    <p:sldId id="429" r:id="rId7"/>
    <p:sldId id="430" r:id="rId8"/>
    <p:sldId id="433" r:id="rId9"/>
    <p:sldId id="403" r:id="rId10"/>
    <p:sldId id="472" r:id="rId11"/>
    <p:sldId id="473" r:id="rId12"/>
    <p:sldId id="474" r:id="rId13"/>
    <p:sldId id="440" r:id="rId14"/>
    <p:sldId id="441" r:id="rId15"/>
    <p:sldId id="442" r:id="rId16"/>
    <p:sldId id="443" r:id="rId17"/>
    <p:sldId id="444" r:id="rId18"/>
    <p:sldId id="445" r:id="rId19"/>
    <p:sldId id="471" r:id="rId20"/>
    <p:sldId id="448" r:id="rId21"/>
  </p:sldIdLst>
  <p:sldSz cx="9144000" cy="5143500" type="screen16x9"/>
  <p:notesSz cx="9874250" cy="6797675"/>
  <p:defaultTextStyle>
    <a:defPPr>
      <a:defRPr lang="ru-RU"/>
    </a:defPPr>
    <a:lvl1pPr marL="0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38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05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52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09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46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684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40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588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0099CC"/>
    <a:srgbClr val="1972AF"/>
    <a:srgbClr val="81DEFF"/>
    <a:srgbClr val="C7D5DF"/>
    <a:srgbClr val="1A6BAE"/>
    <a:srgbClr val="AFE0ED"/>
    <a:srgbClr val="0067AC"/>
    <a:srgbClr val="808080"/>
    <a:srgbClr val="136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78665" autoAdjust="0"/>
  </p:normalViewPr>
  <p:slideViewPr>
    <p:cSldViewPr>
      <p:cViewPr varScale="1">
        <p:scale>
          <a:sx n="117" d="100"/>
          <a:sy n="117" d="100"/>
        </p:scale>
        <p:origin x="87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027" y="0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1DB28-1BA7-4694-B727-27D54DB8FDD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99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027" y="6456699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745B2-A166-4D1B-B72D-46DBBF08E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306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126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D139E-8554-473F-8A34-6FCF523FB22A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70175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6" y="3228896"/>
            <a:ext cx="7899400" cy="30589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126" y="6456613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39345-3868-4092-AECF-B0638D05F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506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38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05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52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09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46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684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640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588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sensemedia.org/research/zero-to-eight-childrens-media-use-in-america-2013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Добрый день,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уважаемые участники конференции! Спасибо за ваш интерес, проявленный к данной секции. Меня зовут Безкоровайная Екатерина и я представляю антивирусную компанию 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ESET NOD32.</a:t>
            </a:r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Сегодня я хотела бы обсудить с вами вопросы безопасности школьников при использовании мобильных устройств и интернета, поднять тему угроз, существующих для детей и подростков, и рассказать про программные инструменты, позволяющие уберечь детей от сайтов и программ, не соответствующие их возрасту,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помогающие </a:t>
            </a:r>
            <a:r>
              <a:rPr lang="ru-RU" sz="1200" i="0" dirty="0">
                <a:solidFill>
                  <a:schemeClr val="bg1"/>
                </a:solidFill>
              </a:rPr>
              <a:t>сбалансировать учебу и развлечения.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39345-3868-4092-AECF-B0638D05FE0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325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Компания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старается внести свой вклад в повышение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киберграмотности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учителей, родителей и детей. К примеру, этой осенью 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запустили информационную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кампанию для родителей - </a:t>
            </a:r>
            <a:r>
              <a:rPr lang="ru-RU" sz="1200" dirty="0"/>
              <a:t>«Дети под защитой». Мы рассказываем им об основах детской безопасности, в том числе в интернете на сайте </a:t>
            </a:r>
            <a:r>
              <a:rPr lang="ru-RU" sz="1200" dirty="0" err="1"/>
              <a:t>детиподзащитой.рф</a:t>
            </a:r>
            <a:r>
              <a:rPr lang="ru-RU" sz="1200" dirty="0"/>
              <a:t>. Развешиваем в школах памятки с небанальными советами по безопасности, проводим уроки безопасности для школьников и их родителей. </a:t>
            </a:r>
          </a:p>
          <a:p>
            <a:pPr marL="0" marR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39345-3868-4092-AECF-B0638D05FE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977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Как разработчик в сфере безопасности мы не могли ни выпустить и соответствующий программный инструмент – мобильное приложение для защиты детей. Приложение называется ESET NOD32 </a:t>
            </a:r>
            <a:r>
              <a:rPr lang="ru-RU" dirty="0" err="1">
                <a:effectLst/>
              </a:rPr>
              <a:t>Parental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Control</a:t>
            </a:r>
            <a:r>
              <a:rPr lang="ru-RU" dirty="0">
                <a:effectLst/>
              </a:rPr>
              <a:t> и оно помогает заботиться о защите детей на их </a:t>
            </a:r>
            <a:r>
              <a:rPr lang="ru-RU" dirty="0" err="1">
                <a:effectLst/>
              </a:rPr>
              <a:t>Android</a:t>
            </a:r>
            <a:r>
              <a:rPr lang="ru-RU" dirty="0">
                <a:effectLst/>
              </a:rPr>
              <a:t>-устройствах. Взрослые решают, какие сайты и приложения можно открывать детям, когда играть и многое другое.</a:t>
            </a:r>
          </a:p>
          <a:p>
            <a:r>
              <a:rPr lang="ru-RU" dirty="0">
                <a:effectLst/>
              </a:rPr>
              <a:t>Что дает приложение: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Дети видят только безопасные сайты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Контроль приложений и времени на игры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Подсказки в игровой форме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Дети всегда в поле зрения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Простое управление всеми «детскими» устройствами</a:t>
            </a:r>
          </a:p>
          <a:p>
            <a:r>
              <a:rPr lang="ru-RU" dirty="0">
                <a:effectLst/>
              </a:rPr>
              <a:t>Теперь о каждом подробнее.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39345-3868-4092-AECF-B0638D05FE0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998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В приложение есть функция веб-контроль, которая позволяет контролировать, какие сайты будет видеть ребенок, какие сайты неприемлемы для его возраста и они будут блокироваться. Все сайты отнесены к различным категориям, чтобы взрослым было легче их блокировать – к примеру, можно заблокировать доступ к сайтам с агрессивным, порнографическим содержанием или с информацией о наркотиках, группах смерти, алкоголе, табаке. Можно не блокировать сайты, а выбрать </a:t>
            </a:r>
            <a:r>
              <a:rPr lang="ru-RU" dirty="0" err="1">
                <a:effectLst/>
              </a:rPr>
              <a:t>ржим</a:t>
            </a:r>
            <a:r>
              <a:rPr lang="ru-RU" dirty="0">
                <a:effectLst/>
              </a:rPr>
              <a:t> мониторинга* и получать отчеты о том, какие ресурсы посещают дети. </a:t>
            </a:r>
          </a:p>
          <a:p>
            <a:r>
              <a:rPr lang="ru-RU" dirty="0">
                <a:effectLst/>
              </a:rPr>
              <a:t>Родитель может просматривать отчеты о посещенных ребенком сайтах.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39345-3868-4092-AECF-B0638D05FE0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027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каждый взрослый легко переключается с развлекательного контента на работу, а ребенку еще сложнее найти баланс между учебой и играми, общением и другими возможностями Сети. </a:t>
            </a:r>
          </a:p>
          <a:p>
            <a:r>
              <a:rPr lang="ru-RU" dirty="0">
                <a:effectLst/>
              </a:rPr>
              <a:t>Функция контроля приложений помогает детям выбирать «хорошие» приложения и грамотно распределять время на учебу и игры.</a:t>
            </a:r>
          </a:p>
          <a:p>
            <a:r>
              <a:rPr lang="ru-RU" dirty="0">
                <a:effectLst/>
              </a:rPr>
              <a:t>Приложения, неприемлемые для детей, автоматически блокируются по возрастным категориям </a:t>
            </a:r>
            <a:r>
              <a:rPr lang="en-US" dirty="0">
                <a:effectLst/>
              </a:rPr>
              <a:t>Google Play</a:t>
            </a:r>
            <a:r>
              <a:rPr lang="sk-SK" dirty="0">
                <a:effectLst/>
              </a:rPr>
              <a:t>.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Также можно установить максимальное количество времени на игры для отдельных дней, а в учебные и ночные часы разрешать запуск только необходимых приложений. </a:t>
            </a:r>
          </a:p>
          <a:p>
            <a:r>
              <a:rPr lang="ru-RU" dirty="0">
                <a:effectLst/>
              </a:rPr>
              <a:t>Как и в контроле сайтов, так и тут можно просто включить режим мониторинга открываемых приложений без установки ограничений.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39345-3868-4092-AECF-B0638D05FE0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349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Приложение было разработаны таким образом, чтобы родители и дети могли сохранить доверительные отношения. Дети получают понятные тактичные подсказки, в игровой форме объясняющие, что происходит. Например, почему сайт не стоит открывать или сколько времени осталось на игры. Ребенок всегда может запросить разрешение на доступ к приложению или сайту прямо из окна блокировки на его устройстве. Родитель тут же получит уведомление о запросе на почту, в приложении или на портале </a:t>
            </a:r>
            <a:r>
              <a:rPr lang="sk-SK" dirty="0">
                <a:effectLst/>
              </a:rPr>
              <a:t>my.eset.com.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А при нажатии на иконку приложения ребенок может посмотреть текущий статус  - что запрещено, что разрешено, сколько времени осталось на игры.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39345-3868-4092-AECF-B0638D05FE0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950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Дети всегда остаются в поле зрения родителей. Сообщения от родителей автоматически выводятся на экран и блокируют его до подтверждения прочтения самим ребенком. </a:t>
            </a:r>
          </a:p>
          <a:p>
            <a:r>
              <a:rPr lang="ru-RU" dirty="0">
                <a:effectLst/>
              </a:rPr>
              <a:t>А функция определения местоположения показывает, где находятся «детские» устройства, подключенные к интернету.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39345-3868-4092-AECF-B0638D05FE0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39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Всеми «детскими» устройствами легко управлять из единой точки. На одну семью распространяется одна лицензия. Родители могут управлять правилами для «детских» устройств и просматривать отчеты с любого устройства – как со своего смартфона через приложение, так и с ПК или планшета на любой ОС через веб-портал.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39345-3868-4092-AECF-B0638D05FE0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831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так основной функционал приложения: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Веб-контроль (в расширенной версии)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Контроль приложений и времени на игры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Определение местоположения (в расширенной версии)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Сообщение ребенку (в расширенной версии)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Краткие отчеты и уведомления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Подробные отчеты (в расширенной версии)</a:t>
            </a: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Универсальных способов обезопасить ребенка в соцсети не существует. Нужны комплексные меры: хотя бы минимальная техническая грамотность семьи и учителей, доверительная атмосфера, а также специальные программные продукты.</a:t>
            </a: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39345-3868-4092-AECF-B0638D05FE0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818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>
                <a:solidFill>
                  <a:srgbClr val="1972AF"/>
                </a:solidFill>
              </a:rPr>
              <a:t>Спасибо за внимание, готов ответить на ваши вопросы.</a:t>
            </a:r>
            <a:endParaRPr lang="en-US" sz="1200" dirty="0">
              <a:solidFill>
                <a:srgbClr val="1972AF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39345-3868-4092-AECF-B0638D05FE0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679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Сначала немного о нас:</a:t>
            </a:r>
          </a:p>
          <a:p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Компания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ESET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является экспертом в сфере информационной безопасности и разработке программного обеспечения для защиты от вирусов и других типов угроз, мы входим в топ-5 антивирусных вендоров.</a:t>
            </a:r>
          </a:p>
          <a:p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Наше первое антивирусное решение появилось еще в 1987 году, поэтому мы смело называем себя пионерами мировой  антивирусной индустрии. Наша компания предлагает свои решения более 25 лет на рынке информационной безопасности.</a:t>
            </a:r>
          </a:p>
          <a:p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Штаб-квартира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ESET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находится в Братиславе в Словакии. Представительства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ESET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действуют более чем в 180 странах. В Москве также есть российское представительство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ESET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Наши продукты выбирают более 100 млн пользователей по всем миру, 15 млн из них проживают на территории России и СНГ. В портфель наших решений для обеспечения безопасности входят программные продукты и для компьютеров на различных платформах, мобильных устройств, а также корпоративные решения.</a:t>
            </a:r>
          </a:p>
          <a:p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39345-3868-4092-AECF-B0638D05FE0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856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вас наверное возник вопрос – как связаны антивирусная компания и сфера образования? Компания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разрабатывает программное обеспечения для безопасности и многие наши разработчики являются родителями и одним из вопросов, который нас волнует – это не только безопасность наших пользователей, но и безопасность детей в интернете, а также их гармоничное развитие и грамотное распределение времени для учебы и развлечений. Со временем интернет почти перестал отличаться от реальности — здесь тоже можно работать, учиться, общаться и отдыхать. И точно также необходимо соблюдать определенные правила для личной безопасности. Задача взрослых – родителей, учителей, учебных заведений — научить ребенка пользоваться интернетом без угрозы для его развития, различать опасные и неопасные действия для его будущего. Школа – как второй дом, здесь ребенок впитывает знания о науках, социальных отношениях, приобретает полезные привычки. Не только от родителей зависит воспитание и эмоциональная составляющая ребенка, но и от образовательного учреждения, где он проводит большую часть времени. </a:t>
            </a:r>
          </a:p>
          <a:p>
            <a:pPr marL="0" marR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наше время дети приспосабливаются к информационным технологиями с самого детства, у большинства есть доступ к домашнему ПК, многие школы перешли на электронные системы – электронные дневники, домашние задания сдаются по почте учителю, вовсю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использются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интерактивные доски, различные онлайн-сервисы, онлайн-игры для обучения различным наукам и логике. </a:t>
            </a:r>
          </a:p>
          <a:p>
            <a:pPr marL="0" marR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Вот как по вашему с какого возраста у ребенка появляется первый смартфон? </a:t>
            </a:r>
          </a:p>
          <a:p>
            <a:pPr marL="0" marR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39345-3868-4092-AECF-B0638D05FE0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325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данным исследования </a:t>
            </a:r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ESET</a:t>
            </a:r>
            <a:r>
              <a:rPr lang="ru-R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5-6 лет уже 20% детей имеют свой смартфон или планшет для игр и развития. </a:t>
            </a:r>
          </a:p>
          <a:p>
            <a:r>
              <a:rPr lang="ru-R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8 они становятся совсем самостоятельными и продвинутыми – загружают приложения, игры, заводят странички в социальных сетях, начинают пользоваться интернетом со всеми его возможностями.</a:t>
            </a:r>
          </a:p>
          <a:p>
            <a:r>
              <a:rPr lang="ru-R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США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статистика показывает</a:t>
            </a:r>
            <a:r>
              <a:rPr lang="ru-R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 на 2013 год 75% детей в возрасте до 8 лет имеют доступ к планшету, смартфону или любому мобильному устройству у себя дома. В 2011 годы процент был значительно ниже. В семьях с детьми до 8 лет увеличилось количество планшетных устройств с 8% до 40%, в 5 раз всего за 2 года.</a:t>
            </a:r>
          </a:p>
          <a:p>
            <a:endParaRPr lang="ru-RU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39345-3868-4092-AECF-B0638D05FE0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856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Исследования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также показали, что доступ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 интернету у детей от 5 лет практически не ограничен.</a:t>
            </a:r>
          </a:p>
          <a:p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Даже уроки не мешают пользоваться смартфоном или планшетом. </a:t>
            </a:r>
          </a:p>
          <a:p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39345-3868-4092-AECF-B0638D05FE0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856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Верно утверждать, что информационные технологии и интернет – есть благо. Они открывают новые возможности, ускоряют процесс </a:t>
            </a:r>
            <a:r>
              <a:rPr lang="ru-RU" dirty="0" err="1"/>
              <a:t>рабооты</a:t>
            </a:r>
            <a:r>
              <a:rPr lang="ru-RU" dirty="0"/>
              <a:t>, обучения как для взрослых, так и для молодого поколения.</a:t>
            </a:r>
          </a:p>
          <a:p>
            <a:r>
              <a:rPr lang="ru-RU" dirty="0"/>
              <a:t>Но есть и то, чего нельзя избежать – это угрозы, которые таит в себе погружение в виртуальных мир. Особенно для детей, школьников, которые только находятся на пути становления образованной личностью, частью общества, частью будущего страны.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39345-3868-4092-AECF-B0638D05FE0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713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Вкратце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рассмотрим основные угрозы:</a:t>
            </a:r>
          </a:p>
          <a:p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b="1" dirty="0">
                <a:effectLst/>
              </a:rPr>
              <a:t>Вредоносные программы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Это и вирусы, и трояны, и сетевые черви и многое другое. Последнее время большинство вредоносных программ злоумышленники создают для получения финансовой выгоды. Зарабатывают по-разному. Некоторые шифруют файлы на вашем компьютере или смартфоне и требуют выкуп за расшифровку. Другие – шпионят за вами и загружают другие опасные программы без вашего ведома. В большинстве случаев заражение происходит из-за ошибки пользователя (или его детей), обманутого злоумышленником. Но от большинства программ защищают современные антивирусные продукты.</a:t>
            </a:r>
          </a:p>
          <a:p>
            <a:r>
              <a:rPr lang="ru-RU" dirty="0">
                <a:effectLst/>
              </a:rPr>
              <a:t> </a:t>
            </a:r>
          </a:p>
          <a:p>
            <a:r>
              <a:rPr lang="ru-RU" b="1" dirty="0" err="1">
                <a:effectLst/>
              </a:rPr>
              <a:t>Фишинг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Многие злоумышленники используют для кражи конфиденциальных данных так называемый фишинг. Как правило, они присылают по электронной почте ссылку на поддельный сайт, копирующий хорошо знакомую вам площадку (например, интернет-банк или </a:t>
            </a:r>
            <a:r>
              <a:rPr lang="ru-RU" dirty="0" err="1">
                <a:effectLst/>
              </a:rPr>
              <a:t>соцсеть</a:t>
            </a:r>
            <a:r>
              <a:rPr lang="ru-RU" dirty="0">
                <a:effectLst/>
              </a:rPr>
              <a:t>). Определить подделку довольно сложно. Дети могут принять поддельный сайт за настоящий и «подарить» злоумышленникам логин и пароль от аккаунта в соцсети, а в отдельных случаях и номер банковской карты родителя.</a:t>
            </a:r>
          </a:p>
          <a:p>
            <a:r>
              <a:rPr lang="ru-RU" dirty="0">
                <a:effectLst/>
              </a:rPr>
              <a:t> </a:t>
            </a:r>
          </a:p>
          <a:p>
            <a:r>
              <a:rPr lang="ru-RU" b="1" dirty="0" err="1">
                <a:effectLst/>
              </a:rPr>
              <a:t>Кибербуллинг</a:t>
            </a:r>
            <a:r>
              <a:rPr lang="ru-RU" dirty="0">
                <a:effectLst/>
              </a:rPr>
              <a:t> – это травля в интернете, жертвами которой нередко становятся дети. </a:t>
            </a:r>
          </a:p>
          <a:p>
            <a:r>
              <a:rPr lang="ru-RU" dirty="0">
                <a:effectLst/>
              </a:rPr>
              <a:t>Обидчиками чаще всего выступают сверстники, это явление довольно распространено среди подростков. Такие действия могут спровоцировать эмоциональную травму. </a:t>
            </a:r>
          </a:p>
          <a:p>
            <a:r>
              <a:rPr lang="ru-RU" dirty="0" err="1">
                <a:effectLst/>
              </a:rPr>
              <a:t>Кибербуллинг</a:t>
            </a:r>
            <a:r>
              <a:rPr lang="ru-RU" dirty="0">
                <a:effectLst/>
              </a:rPr>
              <a:t> обычно происходит в интернете, но ребенок не застрахован от проблемы, даже если ограничивается телефоном и игровой приставкой. Самое страшное, что дети зачастую не говорят о существующей проблеме и это может привести к негативным последствиям и для семьи, и для школы. </a:t>
            </a:r>
          </a:p>
          <a:p>
            <a:endParaRPr lang="ru-RU" dirty="0">
              <a:effectLst/>
            </a:endParaRPr>
          </a:p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effectLst/>
              </a:rPr>
              <a:t>Нежелательные ухаживания и </a:t>
            </a:r>
            <a:r>
              <a:rPr lang="ru-RU" b="1" dirty="0" err="1">
                <a:effectLst/>
              </a:rPr>
              <a:t>секстинг</a:t>
            </a:r>
            <a:endParaRPr lang="ru-RU" dirty="0">
              <a:effectLst/>
            </a:endParaRPr>
          </a:p>
          <a:p>
            <a:r>
              <a:rPr lang="ru-RU" b="0" dirty="0">
                <a:effectLst/>
              </a:rPr>
              <a:t>Нежелательным ухаживанием можно назвать попытки взрослого человека создать атмосферу доверия с ребенком к примеру в рамках общения в социальных сетях, чтобы убедить его выполнить определенные сексуальные действия. Взрослые, притворяющиеся друзьями детей, нередко пытаются договориться о личной встрече. Поэтому для родителей очень важно хорошо знать тех, с кем общается их ребенок в интернете.</a:t>
            </a:r>
          </a:p>
          <a:p>
            <a:r>
              <a:rPr lang="ru-RU" b="0" dirty="0">
                <a:effectLst/>
              </a:rPr>
              <a:t>Термин «</a:t>
            </a:r>
            <a:r>
              <a:rPr lang="ru-RU" b="0" dirty="0" err="1">
                <a:effectLst/>
              </a:rPr>
              <a:t>секстинг</a:t>
            </a:r>
            <a:r>
              <a:rPr lang="ru-RU" b="0" dirty="0">
                <a:effectLst/>
              </a:rPr>
              <a:t>» происходит от английских слов «</a:t>
            </a:r>
            <a:r>
              <a:rPr lang="ru-RU" b="0" dirty="0" err="1">
                <a:effectLst/>
              </a:rPr>
              <a:t>sex</a:t>
            </a:r>
            <a:r>
              <a:rPr lang="ru-RU" b="0" dirty="0">
                <a:effectLst/>
              </a:rPr>
              <a:t>» (секс) и «</a:t>
            </a:r>
            <a:r>
              <a:rPr lang="ru-RU" b="0" dirty="0" err="1">
                <a:effectLst/>
              </a:rPr>
              <a:t>texting</a:t>
            </a:r>
            <a:r>
              <a:rPr lang="ru-RU" b="0" dirty="0">
                <a:effectLst/>
              </a:rPr>
              <a:t>» (переписка). Первоначально термин  подразумевал электронную переписку  с эротическим содержанием. С развитием технологий термин эволюционировал и теперь предполагает обмен интимными фотографиями и видео. Это стало обычной практикой, так как у большинства подростков и детей есть личные мобильные устройства.  </a:t>
            </a:r>
          </a:p>
          <a:p>
            <a:r>
              <a:rPr lang="ru-RU" b="0" dirty="0">
                <a:effectLst/>
              </a:rPr>
              <a:t> </a:t>
            </a:r>
          </a:p>
          <a:p>
            <a:r>
              <a:rPr lang="ru-RU" dirty="0">
                <a:effectLst/>
              </a:rPr>
              <a:t> </a:t>
            </a:r>
          </a:p>
          <a:p>
            <a:r>
              <a:rPr lang="ru-RU" b="1" dirty="0">
                <a:effectLst/>
              </a:rPr>
              <a:t>Кража информации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Вся информация, проходящая через Сеть без необходимой защиты, может быть перехвачена третьими лицами. Персональные данные (логины и пароли, данные банковских карт) привлекают интернет-мошенников. Один неверный шаг (например, детская невнимательность) может привести к потере семейных денег или краже личных данных. </a:t>
            </a:r>
          </a:p>
          <a:p>
            <a:r>
              <a:rPr lang="ru-RU" dirty="0">
                <a:effectLst/>
              </a:rPr>
              <a:t> </a:t>
            </a:r>
          </a:p>
          <a:p>
            <a:r>
              <a:rPr lang="ru-RU" dirty="0">
                <a:effectLst/>
              </a:rPr>
              <a:t>У злоумышленников есть два излюбленных способа, чтобы украсть ваши данные: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выманить информацию у ребенка, притворившись его другом или сверстником (так называемый метод социальной инженерии);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изучить открытый профиль ребенка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соцсети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если в аккаунте не настроены параметры безопасности. </a:t>
            </a:r>
          </a:p>
          <a:p>
            <a:r>
              <a:rPr lang="ru-RU" dirty="0">
                <a:effectLst/>
              </a:rPr>
              <a:t>Мошенники успешно обманывают взрослых людей, не говоря о детях.</a:t>
            </a:r>
          </a:p>
          <a:p>
            <a:endParaRPr lang="ru-RU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39345-3868-4092-AECF-B0638D05FE0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856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39345-3868-4092-AECF-B0638D05FE0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856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Универсальных способов обезопасить ребенка в соцсети не существует. Нужны комплексные меры: хотя бы минимальная техническая грамотность семьи и учителей, доверительная атмосфера, а также специальные программные продукты.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39345-3868-4092-AECF-B0638D05FE0B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27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486A-43CB-4288-85EE-AD840AA5B425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B63B-49A8-49DF-94B6-FA304CF2C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147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486A-43CB-4288-85EE-AD840AA5B425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B63B-49A8-49DF-94B6-FA304CF2C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0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486A-43CB-4288-85EE-AD840AA5B425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B63B-49A8-49DF-94B6-FA304CF2C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6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76" indent="0" algn="ctr">
              <a:buNone/>
              <a:defRPr sz="1500"/>
            </a:lvl2pPr>
            <a:lvl3pPr marL="685562" indent="0" algn="ctr">
              <a:buNone/>
              <a:defRPr sz="1400"/>
            </a:lvl3pPr>
            <a:lvl4pPr marL="1028343" indent="0" algn="ctr">
              <a:buNone/>
              <a:defRPr sz="1200"/>
            </a:lvl4pPr>
            <a:lvl5pPr marL="1371124" indent="0" algn="ctr">
              <a:buNone/>
              <a:defRPr sz="1200"/>
            </a:lvl5pPr>
            <a:lvl6pPr marL="1713911" indent="0" algn="ctr">
              <a:buNone/>
              <a:defRPr sz="1200"/>
            </a:lvl6pPr>
            <a:lvl7pPr marL="2056685" indent="0" algn="ctr">
              <a:buNone/>
              <a:defRPr sz="1200"/>
            </a:lvl7pPr>
            <a:lvl8pPr marL="2399460" indent="0" algn="ctr">
              <a:buNone/>
              <a:defRPr sz="1200"/>
            </a:lvl8pPr>
            <a:lvl9pPr marL="2742236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D24C-298B-4192-98BF-F8E8B2CE2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3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D24C-298B-4192-98BF-F8E8B2CE2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05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2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6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4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2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D24C-298B-4192-98BF-F8E8B2CE2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43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D24C-298B-4192-98BF-F8E8B2CE2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23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6" indent="0">
              <a:buNone/>
              <a:defRPr sz="1500" b="1"/>
            </a:lvl2pPr>
            <a:lvl3pPr marL="685562" indent="0">
              <a:buNone/>
              <a:defRPr sz="1400" b="1"/>
            </a:lvl3pPr>
            <a:lvl4pPr marL="1028343" indent="0">
              <a:buNone/>
              <a:defRPr sz="1200" b="1"/>
            </a:lvl4pPr>
            <a:lvl5pPr marL="1371124" indent="0">
              <a:buNone/>
              <a:defRPr sz="1200" b="1"/>
            </a:lvl5pPr>
            <a:lvl6pPr marL="1713911" indent="0">
              <a:buNone/>
              <a:defRPr sz="1200" b="1"/>
            </a:lvl6pPr>
            <a:lvl7pPr marL="2056685" indent="0">
              <a:buNone/>
              <a:defRPr sz="1200" b="1"/>
            </a:lvl7pPr>
            <a:lvl8pPr marL="2399460" indent="0">
              <a:buNone/>
              <a:defRPr sz="1200" b="1"/>
            </a:lvl8pPr>
            <a:lvl9pPr marL="2742236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6" indent="0">
              <a:buNone/>
              <a:defRPr sz="1500" b="1"/>
            </a:lvl2pPr>
            <a:lvl3pPr marL="685562" indent="0">
              <a:buNone/>
              <a:defRPr sz="1400" b="1"/>
            </a:lvl3pPr>
            <a:lvl4pPr marL="1028343" indent="0">
              <a:buNone/>
              <a:defRPr sz="1200" b="1"/>
            </a:lvl4pPr>
            <a:lvl5pPr marL="1371124" indent="0">
              <a:buNone/>
              <a:defRPr sz="1200" b="1"/>
            </a:lvl5pPr>
            <a:lvl6pPr marL="1713911" indent="0">
              <a:buNone/>
              <a:defRPr sz="1200" b="1"/>
            </a:lvl6pPr>
            <a:lvl7pPr marL="2056685" indent="0">
              <a:buNone/>
              <a:defRPr sz="1200" b="1"/>
            </a:lvl7pPr>
            <a:lvl8pPr marL="2399460" indent="0">
              <a:buNone/>
              <a:defRPr sz="1200" b="1"/>
            </a:lvl8pPr>
            <a:lvl9pPr marL="2742236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D24C-298B-4192-98BF-F8E8B2CE2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481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D24C-298B-4192-98BF-F8E8B2CE2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37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D24C-298B-4192-98BF-F8E8B2CE2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54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8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76" indent="0">
              <a:buNone/>
              <a:defRPr sz="1100"/>
            </a:lvl2pPr>
            <a:lvl3pPr marL="685562" indent="0">
              <a:buNone/>
              <a:defRPr sz="900"/>
            </a:lvl3pPr>
            <a:lvl4pPr marL="1028343" indent="0">
              <a:buNone/>
              <a:defRPr sz="800"/>
            </a:lvl4pPr>
            <a:lvl5pPr marL="1371124" indent="0">
              <a:buNone/>
              <a:defRPr sz="800"/>
            </a:lvl5pPr>
            <a:lvl6pPr marL="1713911" indent="0">
              <a:buNone/>
              <a:defRPr sz="800"/>
            </a:lvl6pPr>
            <a:lvl7pPr marL="2056685" indent="0">
              <a:buNone/>
              <a:defRPr sz="800"/>
            </a:lvl7pPr>
            <a:lvl8pPr marL="2399460" indent="0">
              <a:buNone/>
              <a:defRPr sz="800"/>
            </a:lvl8pPr>
            <a:lvl9pPr marL="2742236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D24C-298B-4192-98BF-F8E8B2CE2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40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486A-43CB-4288-85EE-AD840AA5B425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B63B-49A8-49DF-94B6-FA304CF2C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095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8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76" indent="0">
              <a:buNone/>
              <a:defRPr sz="2100"/>
            </a:lvl2pPr>
            <a:lvl3pPr marL="685562" indent="0">
              <a:buNone/>
              <a:defRPr sz="1800"/>
            </a:lvl3pPr>
            <a:lvl4pPr marL="1028343" indent="0">
              <a:buNone/>
              <a:defRPr sz="1500"/>
            </a:lvl4pPr>
            <a:lvl5pPr marL="1371124" indent="0">
              <a:buNone/>
              <a:defRPr sz="1500"/>
            </a:lvl5pPr>
            <a:lvl6pPr marL="1713911" indent="0">
              <a:buNone/>
              <a:defRPr sz="1500"/>
            </a:lvl6pPr>
            <a:lvl7pPr marL="2056685" indent="0">
              <a:buNone/>
              <a:defRPr sz="1500"/>
            </a:lvl7pPr>
            <a:lvl8pPr marL="2399460" indent="0">
              <a:buNone/>
              <a:defRPr sz="1500"/>
            </a:lvl8pPr>
            <a:lvl9pPr marL="2742236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76" indent="0">
              <a:buNone/>
              <a:defRPr sz="1100"/>
            </a:lvl2pPr>
            <a:lvl3pPr marL="685562" indent="0">
              <a:buNone/>
              <a:defRPr sz="900"/>
            </a:lvl3pPr>
            <a:lvl4pPr marL="1028343" indent="0">
              <a:buNone/>
              <a:defRPr sz="800"/>
            </a:lvl4pPr>
            <a:lvl5pPr marL="1371124" indent="0">
              <a:buNone/>
              <a:defRPr sz="800"/>
            </a:lvl5pPr>
            <a:lvl6pPr marL="1713911" indent="0">
              <a:buNone/>
              <a:defRPr sz="800"/>
            </a:lvl6pPr>
            <a:lvl7pPr marL="2056685" indent="0">
              <a:buNone/>
              <a:defRPr sz="800"/>
            </a:lvl7pPr>
            <a:lvl8pPr marL="2399460" indent="0">
              <a:buNone/>
              <a:defRPr sz="800"/>
            </a:lvl8pPr>
            <a:lvl9pPr marL="2742236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D24C-298B-4192-98BF-F8E8B2CE2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29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D24C-298B-4192-98BF-F8E8B2CE2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33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58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3858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D24C-298B-4192-98BF-F8E8B2CE2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51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2C73-0731-435F-990F-57C27915D7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ContentsTitle1"/>
          <p:cNvSpPr>
            <a:spLocks noGrp="1"/>
          </p:cNvSpPr>
          <p:nvPr>
            <p:ph type="body" sz="quarter" idx="12"/>
          </p:nvPr>
        </p:nvSpPr>
        <p:spPr>
          <a:xfrm>
            <a:off x="1476732" y="1042200"/>
            <a:ext cx="2984500" cy="518400"/>
          </a:xfrm>
        </p:spPr>
        <p:txBody>
          <a:bodyPr/>
          <a:lstStyle>
            <a:lvl1pPr marL="814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70783" indent="0"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02831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137108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41" name="ContentsNumber1"/>
          <p:cNvSpPr>
            <a:spLocks noGrp="1"/>
          </p:cNvSpPr>
          <p:nvPr>
            <p:ph type="body" sz="quarter" idx="22" hasCustomPrompt="1"/>
          </p:nvPr>
        </p:nvSpPr>
        <p:spPr>
          <a:xfrm>
            <a:off x="453600" y="1042200"/>
            <a:ext cx="828000" cy="240300"/>
          </a:xfrm>
        </p:spPr>
        <p:txBody>
          <a:bodyPr/>
          <a:lstStyle>
            <a:lvl1pPr marL="8143" indent="0" algn="r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1pPr>
            <a:lvl2pPr marL="0" indent="0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2pPr>
            <a:lvl3pPr marL="170783" indent="0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3pPr>
            <a:lvl4pPr marL="1028310" indent="0">
              <a:buNone/>
              <a:defRPr sz="1900">
                <a:solidFill>
                  <a:schemeClr val="accent4"/>
                </a:solidFill>
                <a:latin typeface="+mn-lt"/>
              </a:defRPr>
            </a:lvl4pPr>
            <a:lvl5pPr marL="1371080" indent="0">
              <a:buNone/>
              <a:defRPr sz="19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22" name="ContentsTitle2"/>
          <p:cNvSpPr>
            <a:spLocks noGrp="1"/>
          </p:cNvSpPr>
          <p:nvPr>
            <p:ph type="body" sz="quarter" idx="13"/>
          </p:nvPr>
        </p:nvSpPr>
        <p:spPr>
          <a:xfrm>
            <a:off x="1476732" y="1741500"/>
            <a:ext cx="2984500" cy="518400"/>
          </a:xfrm>
        </p:spPr>
        <p:txBody>
          <a:bodyPr/>
          <a:lstStyle>
            <a:lvl1pPr marL="814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70783" indent="0"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02831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137108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40" name="ContentsNumber2"/>
          <p:cNvSpPr>
            <a:spLocks noGrp="1"/>
          </p:cNvSpPr>
          <p:nvPr>
            <p:ph type="body" sz="quarter" idx="21" hasCustomPrompt="1"/>
          </p:nvPr>
        </p:nvSpPr>
        <p:spPr>
          <a:xfrm>
            <a:off x="453600" y="1741500"/>
            <a:ext cx="828000" cy="240300"/>
          </a:xfrm>
        </p:spPr>
        <p:txBody>
          <a:bodyPr/>
          <a:lstStyle>
            <a:lvl1pPr marL="8143" indent="0" algn="r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1pPr>
            <a:lvl2pPr marL="0" indent="0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2pPr>
            <a:lvl3pPr marL="170783" indent="0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3pPr>
            <a:lvl4pPr marL="1028310" indent="0">
              <a:buNone/>
              <a:defRPr sz="1900">
                <a:solidFill>
                  <a:schemeClr val="accent4"/>
                </a:solidFill>
                <a:latin typeface="+mn-lt"/>
              </a:defRPr>
            </a:lvl4pPr>
            <a:lvl5pPr marL="1371080" indent="0">
              <a:buNone/>
              <a:defRPr sz="19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23" name="ContentsTitle3"/>
          <p:cNvSpPr>
            <a:spLocks noGrp="1"/>
          </p:cNvSpPr>
          <p:nvPr>
            <p:ph type="body" sz="quarter" idx="14"/>
          </p:nvPr>
        </p:nvSpPr>
        <p:spPr>
          <a:xfrm>
            <a:off x="1476732" y="2440800"/>
            <a:ext cx="2984500" cy="518400"/>
          </a:xfrm>
        </p:spPr>
        <p:txBody>
          <a:bodyPr/>
          <a:lstStyle>
            <a:lvl1pPr marL="814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70783" indent="0"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02831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137108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39" name="ContentsNumber3"/>
          <p:cNvSpPr>
            <a:spLocks noGrp="1"/>
          </p:cNvSpPr>
          <p:nvPr>
            <p:ph type="body" sz="quarter" idx="20" hasCustomPrompt="1"/>
          </p:nvPr>
        </p:nvSpPr>
        <p:spPr>
          <a:xfrm>
            <a:off x="453600" y="2440800"/>
            <a:ext cx="828000" cy="240300"/>
          </a:xfrm>
        </p:spPr>
        <p:txBody>
          <a:bodyPr/>
          <a:lstStyle>
            <a:lvl1pPr marL="8143" indent="0" algn="r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1pPr>
            <a:lvl2pPr marL="0" indent="0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2pPr>
            <a:lvl3pPr marL="170783" indent="0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3pPr>
            <a:lvl4pPr marL="1028310" indent="0">
              <a:buNone/>
              <a:defRPr sz="1900">
                <a:solidFill>
                  <a:schemeClr val="accent4"/>
                </a:solidFill>
                <a:latin typeface="+mn-lt"/>
              </a:defRPr>
            </a:lvl4pPr>
            <a:lvl5pPr marL="1371080" indent="0">
              <a:buNone/>
              <a:defRPr sz="19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24" name="ContentsTitle4"/>
          <p:cNvSpPr>
            <a:spLocks noGrp="1"/>
          </p:cNvSpPr>
          <p:nvPr>
            <p:ph type="body" sz="quarter" idx="15"/>
          </p:nvPr>
        </p:nvSpPr>
        <p:spPr>
          <a:xfrm>
            <a:off x="1476732" y="3140100"/>
            <a:ext cx="2984500" cy="518400"/>
          </a:xfrm>
        </p:spPr>
        <p:txBody>
          <a:bodyPr/>
          <a:lstStyle>
            <a:lvl1pPr marL="814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70783" indent="0"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02831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137108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38" name="ContentsNumber4"/>
          <p:cNvSpPr>
            <a:spLocks noGrp="1"/>
          </p:cNvSpPr>
          <p:nvPr>
            <p:ph type="body" sz="quarter" idx="19" hasCustomPrompt="1"/>
          </p:nvPr>
        </p:nvSpPr>
        <p:spPr>
          <a:xfrm>
            <a:off x="453600" y="3140100"/>
            <a:ext cx="828000" cy="240300"/>
          </a:xfrm>
        </p:spPr>
        <p:txBody>
          <a:bodyPr/>
          <a:lstStyle>
            <a:lvl1pPr marL="8143" indent="0" algn="r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1pPr>
            <a:lvl2pPr marL="0" indent="0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2pPr>
            <a:lvl3pPr marL="170783" indent="0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3pPr>
            <a:lvl4pPr marL="1028310" indent="0">
              <a:buNone/>
              <a:defRPr sz="1900">
                <a:solidFill>
                  <a:schemeClr val="accent4"/>
                </a:solidFill>
                <a:latin typeface="+mn-lt"/>
              </a:defRPr>
            </a:lvl4pPr>
            <a:lvl5pPr marL="1371080" indent="0">
              <a:buNone/>
              <a:defRPr sz="19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29" name="ContentsTitle5"/>
          <p:cNvSpPr>
            <a:spLocks noGrp="1"/>
          </p:cNvSpPr>
          <p:nvPr>
            <p:ph type="body" sz="quarter" idx="16"/>
          </p:nvPr>
        </p:nvSpPr>
        <p:spPr>
          <a:xfrm>
            <a:off x="5685261" y="1042200"/>
            <a:ext cx="2984500" cy="518400"/>
          </a:xfrm>
        </p:spPr>
        <p:txBody>
          <a:bodyPr/>
          <a:lstStyle>
            <a:lvl1pPr marL="814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70783" indent="0"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02831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137108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44" name="ContentsNumber5"/>
          <p:cNvSpPr>
            <a:spLocks noGrp="1"/>
          </p:cNvSpPr>
          <p:nvPr>
            <p:ph type="body" sz="quarter" idx="25" hasCustomPrompt="1"/>
          </p:nvPr>
        </p:nvSpPr>
        <p:spPr>
          <a:xfrm>
            <a:off x="4677842" y="1042200"/>
            <a:ext cx="828000" cy="240300"/>
          </a:xfrm>
        </p:spPr>
        <p:txBody>
          <a:bodyPr/>
          <a:lstStyle>
            <a:lvl1pPr marL="8143" indent="0" algn="r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1pPr>
            <a:lvl2pPr marL="0" indent="0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2pPr>
            <a:lvl3pPr marL="170783" indent="0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3pPr>
            <a:lvl4pPr marL="1028310" indent="0">
              <a:buNone/>
              <a:defRPr sz="1900">
                <a:solidFill>
                  <a:schemeClr val="accent4"/>
                </a:solidFill>
                <a:latin typeface="+mn-lt"/>
              </a:defRPr>
            </a:lvl4pPr>
            <a:lvl5pPr marL="1371080" indent="0">
              <a:buNone/>
              <a:defRPr sz="19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30" name="ContentsTitle6"/>
          <p:cNvSpPr>
            <a:spLocks noGrp="1"/>
          </p:cNvSpPr>
          <p:nvPr>
            <p:ph type="body" sz="quarter" idx="17"/>
          </p:nvPr>
        </p:nvSpPr>
        <p:spPr>
          <a:xfrm>
            <a:off x="5685261" y="1741500"/>
            <a:ext cx="2984500" cy="518400"/>
          </a:xfrm>
        </p:spPr>
        <p:txBody>
          <a:bodyPr/>
          <a:lstStyle>
            <a:lvl1pPr marL="814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70783" indent="0"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02831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137108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43" name="ContentsNumber6"/>
          <p:cNvSpPr>
            <a:spLocks noGrp="1"/>
          </p:cNvSpPr>
          <p:nvPr>
            <p:ph type="body" sz="quarter" idx="24" hasCustomPrompt="1"/>
          </p:nvPr>
        </p:nvSpPr>
        <p:spPr>
          <a:xfrm>
            <a:off x="4677842" y="1741500"/>
            <a:ext cx="828000" cy="240300"/>
          </a:xfrm>
        </p:spPr>
        <p:txBody>
          <a:bodyPr/>
          <a:lstStyle>
            <a:lvl1pPr marL="8143" indent="0" algn="r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1pPr>
            <a:lvl2pPr marL="0" indent="0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2pPr>
            <a:lvl3pPr marL="170783" indent="0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3pPr>
            <a:lvl4pPr marL="1028310" indent="0">
              <a:buNone/>
              <a:defRPr sz="1900">
                <a:solidFill>
                  <a:schemeClr val="accent4"/>
                </a:solidFill>
                <a:latin typeface="+mn-lt"/>
              </a:defRPr>
            </a:lvl4pPr>
            <a:lvl5pPr marL="1371080" indent="0">
              <a:buNone/>
              <a:defRPr sz="19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31" name="ContentsTitle7"/>
          <p:cNvSpPr>
            <a:spLocks noGrp="1"/>
          </p:cNvSpPr>
          <p:nvPr>
            <p:ph type="body" sz="quarter" idx="18"/>
          </p:nvPr>
        </p:nvSpPr>
        <p:spPr>
          <a:xfrm>
            <a:off x="5685261" y="2440800"/>
            <a:ext cx="2984500" cy="518400"/>
          </a:xfrm>
        </p:spPr>
        <p:txBody>
          <a:bodyPr/>
          <a:lstStyle>
            <a:lvl1pPr marL="814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70783" indent="0"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02831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137108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42" name="ContentsNumber7"/>
          <p:cNvSpPr>
            <a:spLocks noGrp="1"/>
          </p:cNvSpPr>
          <p:nvPr>
            <p:ph type="body" sz="quarter" idx="23" hasCustomPrompt="1"/>
          </p:nvPr>
        </p:nvSpPr>
        <p:spPr>
          <a:xfrm>
            <a:off x="4677842" y="2440800"/>
            <a:ext cx="828000" cy="240300"/>
          </a:xfrm>
        </p:spPr>
        <p:txBody>
          <a:bodyPr/>
          <a:lstStyle>
            <a:lvl1pPr marL="8143" indent="0" algn="r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1pPr>
            <a:lvl2pPr marL="0" indent="0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2pPr>
            <a:lvl3pPr marL="170783" indent="0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3pPr>
            <a:lvl4pPr marL="1028310" indent="0">
              <a:buNone/>
              <a:defRPr sz="1900">
                <a:solidFill>
                  <a:schemeClr val="accent4"/>
                </a:solidFill>
                <a:latin typeface="+mn-lt"/>
              </a:defRPr>
            </a:lvl4pPr>
            <a:lvl5pPr marL="1371080" indent="0">
              <a:buNone/>
              <a:defRPr sz="19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950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s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2C73-0731-435F-990F-57C27915D7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8329" y="986894"/>
            <a:ext cx="8207375" cy="4301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8313" y="1418035"/>
            <a:ext cx="8207376" cy="3206354"/>
          </a:xfrm>
        </p:spPr>
        <p:txBody>
          <a:bodyPr/>
          <a:lstStyle>
            <a:lvl1pPr>
              <a:lnSpc>
                <a:spcPct val="100000"/>
              </a:lnSpc>
              <a:spcBef>
                <a:spcPts val="1575"/>
              </a:spcBef>
              <a:spcAft>
                <a:spcPts val="0"/>
              </a:spcAft>
              <a:buFontTx/>
              <a:buNone/>
              <a:defRPr/>
            </a:lvl1pPr>
            <a:lvl2pPr marL="0" indent="0">
              <a:lnSpc>
                <a:spcPct val="100000"/>
              </a:lnSpc>
              <a:spcBef>
                <a:spcPts val="75"/>
              </a:spcBef>
              <a:spcAft>
                <a:spcPts val="75"/>
              </a:spcAft>
              <a:buFontTx/>
              <a:buNone/>
              <a:defRPr/>
            </a:lvl2pPr>
            <a:lvl3pPr marL="170783" indent="0">
              <a:lnSpc>
                <a:spcPct val="100000"/>
              </a:lnSpc>
              <a:spcBef>
                <a:spcPts val="75"/>
              </a:spcBef>
              <a:spcAft>
                <a:spcPts val="75"/>
              </a:spcAft>
              <a:buFontTx/>
              <a:buNone/>
              <a:defRPr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74804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2C73-0731-435F-990F-57C27915D7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80017" y="1031412"/>
            <a:ext cx="3995737" cy="3592115"/>
          </a:xfrm>
        </p:spPr>
        <p:txBody>
          <a:bodyPr/>
          <a:lstStyle>
            <a:lvl1pPr marL="8143" indent="0">
              <a:buFont typeface="Arial" pitchFamily="34" charset="0"/>
              <a:buNone/>
              <a:defRPr/>
            </a:lvl1pPr>
            <a:lvl2pPr marL="0" indent="0">
              <a:buFont typeface="Arial" pitchFamily="34" charset="0"/>
              <a:buNone/>
              <a:defRPr/>
            </a:lvl2pPr>
            <a:lvl3pPr marL="170783" indent="0">
              <a:buFont typeface="Arial" pitchFamily="34" charset="0"/>
              <a:buNone/>
              <a:defRPr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7517" y="1031374"/>
            <a:ext cx="3996000" cy="3591000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42341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13" indent="0" algn="ctr">
              <a:buNone/>
              <a:defRPr sz="1500"/>
            </a:lvl2pPr>
            <a:lvl3pPr marL="685443" indent="0" algn="ctr">
              <a:buNone/>
              <a:defRPr sz="1400"/>
            </a:lvl3pPr>
            <a:lvl4pPr marL="1028165" indent="0" algn="ctr">
              <a:buNone/>
              <a:defRPr sz="1200"/>
            </a:lvl4pPr>
            <a:lvl5pPr marL="1370886" indent="0" algn="ctr">
              <a:buNone/>
              <a:defRPr sz="1200"/>
            </a:lvl5pPr>
            <a:lvl6pPr marL="1713617" indent="0" algn="ctr">
              <a:buNone/>
              <a:defRPr sz="1200"/>
            </a:lvl6pPr>
            <a:lvl7pPr marL="2056328" indent="0" algn="ctr">
              <a:buNone/>
              <a:defRPr sz="1200"/>
            </a:lvl7pPr>
            <a:lvl8pPr marL="2399040" indent="0" algn="ctr">
              <a:buNone/>
              <a:defRPr sz="1200"/>
            </a:lvl8pPr>
            <a:lvl9pPr marL="2741753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7BE4-CE38-42BA-9912-1D2A034463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D24C-298B-4192-98BF-F8E8B2CE2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36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7BE4-CE38-42BA-9912-1D2A034463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D24C-298B-4192-98BF-F8E8B2CE2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30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2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4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1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8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6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3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0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7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7BE4-CE38-42BA-9912-1D2A034463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D24C-298B-4192-98BF-F8E8B2CE2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76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7BE4-CE38-42BA-9912-1D2A034463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D24C-298B-4192-98BF-F8E8B2CE2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18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6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5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486A-43CB-4288-85EE-AD840AA5B425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B63B-49A8-49DF-94B6-FA304CF2C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46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13" indent="0">
              <a:buNone/>
              <a:defRPr sz="1500" b="1"/>
            </a:lvl2pPr>
            <a:lvl3pPr marL="685443" indent="0">
              <a:buNone/>
              <a:defRPr sz="1400" b="1"/>
            </a:lvl3pPr>
            <a:lvl4pPr marL="1028165" indent="0">
              <a:buNone/>
              <a:defRPr sz="1200" b="1"/>
            </a:lvl4pPr>
            <a:lvl5pPr marL="1370886" indent="0">
              <a:buNone/>
              <a:defRPr sz="1200" b="1"/>
            </a:lvl5pPr>
            <a:lvl6pPr marL="1713617" indent="0">
              <a:buNone/>
              <a:defRPr sz="1200" b="1"/>
            </a:lvl6pPr>
            <a:lvl7pPr marL="2056328" indent="0">
              <a:buNone/>
              <a:defRPr sz="1200" b="1"/>
            </a:lvl7pPr>
            <a:lvl8pPr marL="2399040" indent="0">
              <a:buNone/>
              <a:defRPr sz="1200" b="1"/>
            </a:lvl8pPr>
            <a:lvl9pPr marL="2741753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13" indent="0">
              <a:buNone/>
              <a:defRPr sz="1500" b="1"/>
            </a:lvl2pPr>
            <a:lvl3pPr marL="685443" indent="0">
              <a:buNone/>
              <a:defRPr sz="1400" b="1"/>
            </a:lvl3pPr>
            <a:lvl4pPr marL="1028165" indent="0">
              <a:buNone/>
              <a:defRPr sz="1200" b="1"/>
            </a:lvl4pPr>
            <a:lvl5pPr marL="1370886" indent="0">
              <a:buNone/>
              <a:defRPr sz="1200" b="1"/>
            </a:lvl5pPr>
            <a:lvl6pPr marL="1713617" indent="0">
              <a:buNone/>
              <a:defRPr sz="1200" b="1"/>
            </a:lvl6pPr>
            <a:lvl7pPr marL="2056328" indent="0">
              <a:buNone/>
              <a:defRPr sz="1200" b="1"/>
            </a:lvl7pPr>
            <a:lvl8pPr marL="2399040" indent="0">
              <a:buNone/>
              <a:defRPr sz="1200" b="1"/>
            </a:lvl8pPr>
            <a:lvl9pPr marL="2741753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7BE4-CE38-42BA-9912-1D2A034463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D24C-298B-4192-98BF-F8E8B2CE2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399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7BE4-CE38-42BA-9912-1D2A034463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D24C-298B-4192-98BF-F8E8B2CE2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37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7BE4-CE38-42BA-9912-1D2A034463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D24C-298B-4192-98BF-F8E8B2CE2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76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9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13" indent="0">
              <a:buNone/>
              <a:defRPr sz="1100"/>
            </a:lvl2pPr>
            <a:lvl3pPr marL="685443" indent="0">
              <a:buNone/>
              <a:defRPr sz="900"/>
            </a:lvl3pPr>
            <a:lvl4pPr marL="1028165" indent="0">
              <a:buNone/>
              <a:defRPr sz="800"/>
            </a:lvl4pPr>
            <a:lvl5pPr marL="1370886" indent="0">
              <a:buNone/>
              <a:defRPr sz="800"/>
            </a:lvl5pPr>
            <a:lvl6pPr marL="1713617" indent="0">
              <a:buNone/>
              <a:defRPr sz="800"/>
            </a:lvl6pPr>
            <a:lvl7pPr marL="2056328" indent="0">
              <a:buNone/>
              <a:defRPr sz="800"/>
            </a:lvl7pPr>
            <a:lvl8pPr marL="2399040" indent="0">
              <a:buNone/>
              <a:defRPr sz="800"/>
            </a:lvl8pPr>
            <a:lvl9pPr marL="2741753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7BE4-CE38-42BA-9912-1D2A034463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D24C-298B-4192-98BF-F8E8B2CE2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121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92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13" indent="0">
              <a:buNone/>
              <a:defRPr sz="2100"/>
            </a:lvl2pPr>
            <a:lvl3pPr marL="685443" indent="0">
              <a:buNone/>
              <a:defRPr sz="1800"/>
            </a:lvl3pPr>
            <a:lvl4pPr marL="1028165" indent="0">
              <a:buNone/>
              <a:defRPr sz="1500"/>
            </a:lvl4pPr>
            <a:lvl5pPr marL="1370886" indent="0">
              <a:buNone/>
              <a:defRPr sz="1500"/>
            </a:lvl5pPr>
            <a:lvl6pPr marL="1713617" indent="0">
              <a:buNone/>
              <a:defRPr sz="1500"/>
            </a:lvl6pPr>
            <a:lvl7pPr marL="2056328" indent="0">
              <a:buNone/>
              <a:defRPr sz="1500"/>
            </a:lvl7pPr>
            <a:lvl8pPr marL="2399040" indent="0">
              <a:buNone/>
              <a:defRPr sz="1500"/>
            </a:lvl8pPr>
            <a:lvl9pPr marL="2741753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13" indent="0">
              <a:buNone/>
              <a:defRPr sz="1100"/>
            </a:lvl2pPr>
            <a:lvl3pPr marL="685443" indent="0">
              <a:buNone/>
              <a:defRPr sz="900"/>
            </a:lvl3pPr>
            <a:lvl4pPr marL="1028165" indent="0">
              <a:buNone/>
              <a:defRPr sz="800"/>
            </a:lvl4pPr>
            <a:lvl5pPr marL="1370886" indent="0">
              <a:buNone/>
              <a:defRPr sz="800"/>
            </a:lvl5pPr>
            <a:lvl6pPr marL="1713617" indent="0">
              <a:buNone/>
              <a:defRPr sz="800"/>
            </a:lvl6pPr>
            <a:lvl7pPr marL="2056328" indent="0">
              <a:buNone/>
              <a:defRPr sz="800"/>
            </a:lvl7pPr>
            <a:lvl8pPr marL="2399040" indent="0">
              <a:buNone/>
              <a:defRPr sz="800"/>
            </a:lvl8pPr>
            <a:lvl9pPr marL="2741753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7BE4-CE38-42BA-9912-1D2A034463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D24C-298B-4192-98BF-F8E8B2CE2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56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7BE4-CE38-42BA-9912-1D2A034463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D24C-298B-4192-98BF-F8E8B2CE2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116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62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3862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7BE4-CE38-42BA-9912-1D2A034463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D24C-298B-4192-98BF-F8E8B2CE2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57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2C73-0731-435F-990F-57C27915D7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ContentsTitle1"/>
          <p:cNvSpPr>
            <a:spLocks noGrp="1"/>
          </p:cNvSpPr>
          <p:nvPr>
            <p:ph type="body" sz="quarter" idx="12"/>
          </p:nvPr>
        </p:nvSpPr>
        <p:spPr>
          <a:xfrm>
            <a:off x="1476732" y="1042200"/>
            <a:ext cx="2984500" cy="518400"/>
          </a:xfrm>
        </p:spPr>
        <p:txBody>
          <a:bodyPr/>
          <a:lstStyle>
            <a:lvl1pPr marL="814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70755" indent="0"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028132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1370842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41" name="ContentsNumber1"/>
          <p:cNvSpPr>
            <a:spLocks noGrp="1"/>
          </p:cNvSpPr>
          <p:nvPr>
            <p:ph type="body" sz="quarter" idx="22" hasCustomPrompt="1"/>
          </p:nvPr>
        </p:nvSpPr>
        <p:spPr>
          <a:xfrm>
            <a:off x="453600" y="1042200"/>
            <a:ext cx="828000" cy="240300"/>
          </a:xfrm>
        </p:spPr>
        <p:txBody>
          <a:bodyPr/>
          <a:lstStyle>
            <a:lvl1pPr marL="8143" indent="0" algn="r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1pPr>
            <a:lvl2pPr marL="0" indent="0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2pPr>
            <a:lvl3pPr marL="170755" indent="0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3pPr>
            <a:lvl4pPr marL="1028132" indent="0">
              <a:buNone/>
              <a:defRPr sz="1900">
                <a:solidFill>
                  <a:schemeClr val="accent4"/>
                </a:solidFill>
                <a:latin typeface="+mn-lt"/>
              </a:defRPr>
            </a:lvl4pPr>
            <a:lvl5pPr marL="1370842" indent="0">
              <a:buNone/>
              <a:defRPr sz="19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22" name="ContentsTitle2"/>
          <p:cNvSpPr>
            <a:spLocks noGrp="1"/>
          </p:cNvSpPr>
          <p:nvPr>
            <p:ph type="body" sz="quarter" idx="13"/>
          </p:nvPr>
        </p:nvSpPr>
        <p:spPr>
          <a:xfrm>
            <a:off x="1476732" y="1741500"/>
            <a:ext cx="2984500" cy="518400"/>
          </a:xfrm>
        </p:spPr>
        <p:txBody>
          <a:bodyPr/>
          <a:lstStyle>
            <a:lvl1pPr marL="814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70755" indent="0"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028132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1370842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40" name="ContentsNumber2"/>
          <p:cNvSpPr>
            <a:spLocks noGrp="1"/>
          </p:cNvSpPr>
          <p:nvPr>
            <p:ph type="body" sz="quarter" idx="21" hasCustomPrompt="1"/>
          </p:nvPr>
        </p:nvSpPr>
        <p:spPr>
          <a:xfrm>
            <a:off x="453600" y="1741500"/>
            <a:ext cx="828000" cy="240300"/>
          </a:xfrm>
        </p:spPr>
        <p:txBody>
          <a:bodyPr/>
          <a:lstStyle>
            <a:lvl1pPr marL="8143" indent="0" algn="r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1pPr>
            <a:lvl2pPr marL="0" indent="0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2pPr>
            <a:lvl3pPr marL="170755" indent="0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3pPr>
            <a:lvl4pPr marL="1028132" indent="0">
              <a:buNone/>
              <a:defRPr sz="1900">
                <a:solidFill>
                  <a:schemeClr val="accent4"/>
                </a:solidFill>
                <a:latin typeface="+mn-lt"/>
              </a:defRPr>
            </a:lvl4pPr>
            <a:lvl5pPr marL="1370842" indent="0">
              <a:buNone/>
              <a:defRPr sz="19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23" name="ContentsTitle3"/>
          <p:cNvSpPr>
            <a:spLocks noGrp="1"/>
          </p:cNvSpPr>
          <p:nvPr>
            <p:ph type="body" sz="quarter" idx="14"/>
          </p:nvPr>
        </p:nvSpPr>
        <p:spPr>
          <a:xfrm>
            <a:off x="1476732" y="2440800"/>
            <a:ext cx="2984500" cy="518400"/>
          </a:xfrm>
        </p:spPr>
        <p:txBody>
          <a:bodyPr/>
          <a:lstStyle>
            <a:lvl1pPr marL="814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70755" indent="0"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028132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1370842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39" name="ContentsNumber3"/>
          <p:cNvSpPr>
            <a:spLocks noGrp="1"/>
          </p:cNvSpPr>
          <p:nvPr>
            <p:ph type="body" sz="quarter" idx="20" hasCustomPrompt="1"/>
          </p:nvPr>
        </p:nvSpPr>
        <p:spPr>
          <a:xfrm>
            <a:off x="453600" y="2440800"/>
            <a:ext cx="828000" cy="240300"/>
          </a:xfrm>
        </p:spPr>
        <p:txBody>
          <a:bodyPr/>
          <a:lstStyle>
            <a:lvl1pPr marL="8143" indent="0" algn="r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1pPr>
            <a:lvl2pPr marL="0" indent="0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2pPr>
            <a:lvl3pPr marL="170755" indent="0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3pPr>
            <a:lvl4pPr marL="1028132" indent="0">
              <a:buNone/>
              <a:defRPr sz="1900">
                <a:solidFill>
                  <a:schemeClr val="accent4"/>
                </a:solidFill>
                <a:latin typeface="+mn-lt"/>
              </a:defRPr>
            </a:lvl4pPr>
            <a:lvl5pPr marL="1370842" indent="0">
              <a:buNone/>
              <a:defRPr sz="19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24" name="ContentsTitle4"/>
          <p:cNvSpPr>
            <a:spLocks noGrp="1"/>
          </p:cNvSpPr>
          <p:nvPr>
            <p:ph type="body" sz="quarter" idx="15"/>
          </p:nvPr>
        </p:nvSpPr>
        <p:spPr>
          <a:xfrm>
            <a:off x="1476732" y="3140100"/>
            <a:ext cx="2984500" cy="518400"/>
          </a:xfrm>
        </p:spPr>
        <p:txBody>
          <a:bodyPr/>
          <a:lstStyle>
            <a:lvl1pPr marL="814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70755" indent="0"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028132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1370842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38" name="ContentsNumber4"/>
          <p:cNvSpPr>
            <a:spLocks noGrp="1"/>
          </p:cNvSpPr>
          <p:nvPr>
            <p:ph type="body" sz="quarter" idx="19" hasCustomPrompt="1"/>
          </p:nvPr>
        </p:nvSpPr>
        <p:spPr>
          <a:xfrm>
            <a:off x="453600" y="3140100"/>
            <a:ext cx="828000" cy="240300"/>
          </a:xfrm>
        </p:spPr>
        <p:txBody>
          <a:bodyPr/>
          <a:lstStyle>
            <a:lvl1pPr marL="8143" indent="0" algn="r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1pPr>
            <a:lvl2pPr marL="0" indent="0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2pPr>
            <a:lvl3pPr marL="170755" indent="0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3pPr>
            <a:lvl4pPr marL="1028132" indent="0">
              <a:buNone/>
              <a:defRPr sz="1900">
                <a:solidFill>
                  <a:schemeClr val="accent4"/>
                </a:solidFill>
                <a:latin typeface="+mn-lt"/>
              </a:defRPr>
            </a:lvl4pPr>
            <a:lvl5pPr marL="1370842" indent="0">
              <a:buNone/>
              <a:defRPr sz="19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29" name="ContentsTitle5"/>
          <p:cNvSpPr>
            <a:spLocks noGrp="1"/>
          </p:cNvSpPr>
          <p:nvPr>
            <p:ph type="body" sz="quarter" idx="16"/>
          </p:nvPr>
        </p:nvSpPr>
        <p:spPr>
          <a:xfrm>
            <a:off x="5685261" y="1042200"/>
            <a:ext cx="2984500" cy="518400"/>
          </a:xfrm>
        </p:spPr>
        <p:txBody>
          <a:bodyPr/>
          <a:lstStyle>
            <a:lvl1pPr marL="814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70755" indent="0"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028132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1370842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44" name="ContentsNumber5"/>
          <p:cNvSpPr>
            <a:spLocks noGrp="1"/>
          </p:cNvSpPr>
          <p:nvPr>
            <p:ph type="body" sz="quarter" idx="25" hasCustomPrompt="1"/>
          </p:nvPr>
        </p:nvSpPr>
        <p:spPr>
          <a:xfrm>
            <a:off x="4677842" y="1042200"/>
            <a:ext cx="828000" cy="240300"/>
          </a:xfrm>
        </p:spPr>
        <p:txBody>
          <a:bodyPr/>
          <a:lstStyle>
            <a:lvl1pPr marL="8143" indent="0" algn="r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1pPr>
            <a:lvl2pPr marL="0" indent="0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2pPr>
            <a:lvl3pPr marL="170755" indent="0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3pPr>
            <a:lvl4pPr marL="1028132" indent="0">
              <a:buNone/>
              <a:defRPr sz="1900">
                <a:solidFill>
                  <a:schemeClr val="accent4"/>
                </a:solidFill>
                <a:latin typeface="+mn-lt"/>
              </a:defRPr>
            </a:lvl4pPr>
            <a:lvl5pPr marL="1370842" indent="0">
              <a:buNone/>
              <a:defRPr sz="19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30" name="ContentsTitle6"/>
          <p:cNvSpPr>
            <a:spLocks noGrp="1"/>
          </p:cNvSpPr>
          <p:nvPr>
            <p:ph type="body" sz="quarter" idx="17"/>
          </p:nvPr>
        </p:nvSpPr>
        <p:spPr>
          <a:xfrm>
            <a:off x="5685261" y="1741500"/>
            <a:ext cx="2984500" cy="518400"/>
          </a:xfrm>
        </p:spPr>
        <p:txBody>
          <a:bodyPr/>
          <a:lstStyle>
            <a:lvl1pPr marL="814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70755" indent="0"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028132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1370842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43" name="ContentsNumber6"/>
          <p:cNvSpPr>
            <a:spLocks noGrp="1"/>
          </p:cNvSpPr>
          <p:nvPr>
            <p:ph type="body" sz="quarter" idx="24" hasCustomPrompt="1"/>
          </p:nvPr>
        </p:nvSpPr>
        <p:spPr>
          <a:xfrm>
            <a:off x="4677842" y="1741500"/>
            <a:ext cx="828000" cy="240300"/>
          </a:xfrm>
        </p:spPr>
        <p:txBody>
          <a:bodyPr/>
          <a:lstStyle>
            <a:lvl1pPr marL="8143" indent="0" algn="r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1pPr>
            <a:lvl2pPr marL="0" indent="0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2pPr>
            <a:lvl3pPr marL="170755" indent="0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3pPr>
            <a:lvl4pPr marL="1028132" indent="0">
              <a:buNone/>
              <a:defRPr sz="1900">
                <a:solidFill>
                  <a:schemeClr val="accent4"/>
                </a:solidFill>
                <a:latin typeface="+mn-lt"/>
              </a:defRPr>
            </a:lvl4pPr>
            <a:lvl5pPr marL="1370842" indent="0">
              <a:buNone/>
              <a:defRPr sz="19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  <p:sp>
        <p:nvSpPr>
          <p:cNvPr id="31" name="ContentsTitle7"/>
          <p:cNvSpPr>
            <a:spLocks noGrp="1"/>
          </p:cNvSpPr>
          <p:nvPr>
            <p:ph type="body" sz="quarter" idx="18"/>
          </p:nvPr>
        </p:nvSpPr>
        <p:spPr>
          <a:xfrm>
            <a:off x="5685261" y="2440800"/>
            <a:ext cx="2984500" cy="518400"/>
          </a:xfrm>
        </p:spPr>
        <p:txBody>
          <a:bodyPr/>
          <a:lstStyle>
            <a:lvl1pPr marL="814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70755" indent="0"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028132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1370842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42" name="ContentsNumber7"/>
          <p:cNvSpPr>
            <a:spLocks noGrp="1"/>
          </p:cNvSpPr>
          <p:nvPr>
            <p:ph type="body" sz="quarter" idx="23" hasCustomPrompt="1"/>
          </p:nvPr>
        </p:nvSpPr>
        <p:spPr>
          <a:xfrm>
            <a:off x="4677842" y="2440800"/>
            <a:ext cx="828000" cy="240300"/>
          </a:xfrm>
        </p:spPr>
        <p:txBody>
          <a:bodyPr/>
          <a:lstStyle>
            <a:lvl1pPr marL="8143" indent="0" algn="r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1pPr>
            <a:lvl2pPr marL="0" indent="0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2pPr>
            <a:lvl3pPr marL="170755" indent="0">
              <a:buFont typeface="Arial" pitchFamily="34" charset="0"/>
              <a:buNone/>
              <a:defRPr sz="1900">
                <a:solidFill>
                  <a:schemeClr val="accent4"/>
                </a:solidFill>
                <a:latin typeface="+mn-lt"/>
              </a:defRPr>
            </a:lvl3pPr>
            <a:lvl4pPr marL="1028132" indent="0">
              <a:buNone/>
              <a:defRPr sz="1900">
                <a:solidFill>
                  <a:schemeClr val="accent4"/>
                </a:solidFill>
                <a:latin typeface="+mn-lt"/>
              </a:defRPr>
            </a:lvl4pPr>
            <a:lvl5pPr marL="1370842" indent="0">
              <a:buNone/>
              <a:defRPr sz="19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1171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s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2C73-0731-435F-990F-57C27915D7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8336" y="986901"/>
            <a:ext cx="8207375" cy="4301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8313" y="1418035"/>
            <a:ext cx="8207376" cy="3206354"/>
          </a:xfrm>
        </p:spPr>
        <p:txBody>
          <a:bodyPr/>
          <a:lstStyle>
            <a:lvl1pPr>
              <a:lnSpc>
                <a:spcPct val="100000"/>
              </a:lnSpc>
              <a:spcBef>
                <a:spcPts val="1575"/>
              </a:spcBef>
              <a:spcAft>
                <a:spcPts val="0"/>
              </a:spcAft>
              <a:buFontTx/>
              <a:buNone/>
              <a:defRPr/>
            </a:lvl1pPr>
            <a:lvl2pPr marL="0" indent="0">
              <a:lnSpc>
                <a:spcPct val="100000"/>
              </a:lnSpc>
              <a:spcBef>
                <a:spcPts val="75"/>
              </a:spcBef>
              <a:spcAft>
                <a:spcPts val="75"/>
              </a:spcAft>
              <a:buFontTx/>
              <a:buNone/>
              <a:defRPr/>
            </a:lvl2pPr>
            <a:lvl3pPr marL="170755" indent="0">
              <a:lnSpc>
                <a:spcPct val="100000"/>
              </a:lnSpc>
              <a:spcBef>
                <a:spcPts val="75"/>
              </a:spcBef>
              <a:spcAft>
                <a:spcPts val="75"/>
              </a:spcAft>
              <a:buFontTx/>
              <a:buNone/>
              <a:defRPr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817588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2C73-0731-435F-990F-57C27915D7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80024" y="1031412"/>
            <a:ext cx="3995737" cy="3592115"/>
          </a:xfrm>
        </p:spPr>
        <p:txBody>
          <a:bodyPr/>
          <a:lstStyle>
            <a:lvl1pPr marL="8143" indent="0">
              <a:buFont typeface="Arial" pitchFamily="34" charset="0"/>
              <a:buNone/>
              <a:defRPr/>
            </a:lvl1pPr>
            <a:lvl2pPr marL="0" indent="0">
              <a:buFont typeface="Arial" pitchFamily="34" charset="0"/>
              <a:buNone/>
              <a:defRPr/>
            </a:lvl2pPr>
            <a:lvl3pPr marL="170755" indent="0">
              <a:buFont typeface="Arial" pitchFamily="34" charset="0"/>
              <a:buNone/>
              <a:defRPr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7517" y="1031374"/>
            <a:ext cx="3996000" cy="3591000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839353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486A-43CB-4288-85EE-AD840AA5B425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B63B-49A8-49DF-94B6-FA304CF2C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69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8" indent="0">
              <a:buNone/>
              <a:defRPr sz="2000" b="1"/>
            </a:lvl2pPr>
            <a:lvl3pPr marL="913905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9" indent="0">
              <a:buNone/>
              <a:defRPr sz="1600" b="1"/>
            </a:lvl5pPr>
            <a:lvl6pPr marL="2284746" indent="0">
              <a:buNone/>
              <a:defRPr sz="1600" b="1"/>
            </a:lvl6pPr>
            <a:lvl7pPr marL="2741684" indent="0">
              <a:buNone/>
              <a:defRPr sz="1600" b="1"/>
            </a:lvl7pPr>
            <a:lvl8pPr marL="3198640" indent="0">
              <a:buNone/>
              <a:defRPr sz="1600" b="1"/>
            </a:lvl8pPr>
            <a:lvl9pPr marL="365558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8" indent="0">
              <a:buNone/>
              <a:defRPr sz="2000" b="1"/>
            </a:lvl2pPr>
            <a:lvl3pPr marL="913905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9" indent="0">
              <a:buNone/>
              <a:defRPr sz="1600" b="1"/>
            </a:lvl5pPr>
            <a:lvl6pPr marL="2284746" indent="0">
              <a:buNone/>
              <a:defRPr sz="1600" b="1"/>
            </a:lvl6pPr>
            <a:lvl7pPr marL="2741684" indent="0">
              <a:buNone/>
              <a:defRPr sz="1600" b="1"/>
            </a:lvl7pPr>
            <a:lvl8pPr marL="3198640" indent="0">
              <a:buNone/>
              <a:defRPr sz="1600" b="1"/>
            </a:lvl8pPr>
            <a:lvl9pPr marL="365558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486A-43CB-4288-85EE-AD840AA5B425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B63B-49A8-49DF-94B6-FA304CF2C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486A-43CB-4288-85EE-AD840AA5B425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B63B-49A8-49DF-94B6-FA304CF2C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8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486A-43CB-4288-85EE-AD840AA5B425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B63B-49A8-49DF-94B6-FA304CF2C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49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38" indent="0">
              <a:buNone/>
              <a:defRPr sz="1200"/>
            </a:lvl2pPr>
            <a:lvl3pPr marL="913905" indent="0">
              <a:buNone/>
              <a:defRPr sz="1000"/>
            </a:lvl3pPr>
            <a:lvl4pPr marL="1370852" indent="0">
              <a:buNone/>
              <a:defRPr sz="900"/>
            </a:lvl4pPr>
            <a:lvl5pPr marL="1827809" indent="0">
              <a:buNone/>
              <a:defRPr sz="900"/>
            </a:lvl5pPr>
            <a:lvl6pPr marL="2284746" indent="0">
              <a:buNone/>
              <a:defRPr sz="900"/>
            </a:lvl6pPr>
            <a:lvl7pPr marL="2741684" indent="0">
              <a:buNone/>
              <a:defRPr sz="900"/>
            </a:lvl7pPr>
            <a:lvl8pPr marL="3198640" indent="0">
              <a:buNone/>
              <a:defRPr sz="900"/>
            </a:lvl8pPr>
            <a:lvl9pPr marL="365558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486A-43CB-4288-85EE-AD840AA5B425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B63B-49A8-49DF-94B6-FA304CF2C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06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38" indent="0">
              <a:buNone/>
              <a:defRPr sz="2800"/>
            </a:lvl2pPr>
            <a:lvl3pPr marL="913905" indent="0">
              <a:buNone/>
              <a:defRPr sz="2400"/>
            </a:lvl3pPr>
            <a:lvl4pPr marL="1370852" indent="0">
              <a:buNone/>
              <a:defRPr sz="2000"/>
            </a:lvl4pPr>
            <a:lvl5pPr marL="1827809" indent="0">
              <a:buNone/>
              <a:defRPr sz="2000"/>
            </a:lvl5pPr>
            <a:lvl6pPr marL="2284746" indent="0">
              <a:buNone/>
              <a:defRPr sz="2000"/>
            </a:lvl6pPr>
            <a:lvl7pPr marL="2741684" indent="0">
              <a:buNone/>
              <a:defRPr sz="2000"/>
            </a:lvl7pPr>
            <a:lvl8pPr marL="3198640" indent="0">
              <a:buNone/>
              <a:defRPr sz="2000"/>
            </a:lvl8pPr>
            <a:lvl9pPr marL="365558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38" indent="0">
              <a:buNone/>
              <a:defRPr sz="1200"/>
            </a:lvl2pPr>
            <a:lvl3pPr marL="913905" indent="0">
              <a:buNone/>
              <a:defRPr sz="1000"/>
            </a:lvl3pPr>
            <a:lvl4pPr marL="1370852" indent="0">
              <a:buNone/>
              <a:defRPr sz="900"/>
            </a:lvl4pPr>
            <a:lvl5pPr marL="1827809" indent="0">
              <a:buNone/>
              <a:defRPr sz="900"/>
            </a:lvl5pPr>
            <a:lvl6pPr marL="2284746" indent="0">
              <a:buNone/>
              <a:defRPr sz="900"/>
            </a:lvl6pPr>
            <a:lvl7pPr marL="2741684" indent="0">
              <a:buNone/>
              <a:defRPr sz="900"/>
            </a:lvl7pPr>
            <a:lvl8pPr marL="3198640" indent="0">
              <a:buNone/>
              <a:defRPr sz="900"/>
            </a:lvl8pPr>
            <a:lvl9pPr marL="365558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486A-43CB-4288-85EE-AD840AA5B425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B63B-49A8-49DF-94B6-FA304CF2C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04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6" tIns="45698" rIns="91396" bIns="4569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6" tIns="45698" rIns="91396" bIns="4569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96" tIns="45698" rIns="91396" bIns="4569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2486A-43CB-4288-85EE-AD840AA5B425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96" tIns="45698" rIns="91396" bIns="4569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96" tIns="45698" rIns="91396" bIns="4569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BB63B-49A8-49DF-94B6-FA304CF2C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19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04" indent="-342704" algn="l" defTabSz="913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3" indent="-285596" algn="l" defTabSz="9139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74" indent="-228468" algn="l" defTabSz="913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20" indent="-228468" algn="l" defTabSz="9139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77" indent="-228468" algn="l" defTabSz="91390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14" indent="-228468" algn="l" defTabSz="913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72" indent="-228468" algn="l" defTabSz="913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19" indent="-228468" algn="l" defTabSz="913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66" indent="-228468" algn="l" defTabSz="9139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8" algn="l" defTabSz="9139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5" algn="l" defTabSz="9139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9" algn="l" defTabSz="9139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46" algn="l" defTabSz="9139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84" algn="l" defTabSz="9139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40" algn="l" defTabSz="9139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88" algn="l" defTabSz="9139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68559" tIns="34289" rIns="68559" bIns="3428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59" tIns="34289" rIns="68559" bIns="3428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68559" tIns="34289" rIns="6855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6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68559" tIns="34289" rIns="6855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6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68559" tIns="34289" rIns="6855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62"/>
            <a:fld id="{8079D24C-298B-4192-98BF-F8E8B2CE2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56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hf sldNum="0" hdr="0" ftr="0" dt="0"/>
  <p:txStyles>
    <p:titleStyle>
      <a:lvl1pPr algn="l" defTabSz="68556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4" indent="-171394" algn="l" defTabSz="68556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81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55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30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06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92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73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54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641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62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43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24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11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85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6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3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68549" tIns="34289" rIns="68549" bIns="3428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49" tIns="34289" rIns="68549" bIns="3428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68549" tIns="34289" rIns="6854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43"/>
            <a:fld id="{6A4D7BE4-CE38-42BA-9912-1D2A034463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443"/>
              <a:t>03.05.2017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68549" tIns="34289" rIns="6854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4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68549" tIns="34289" rIns="6854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43"/>
            <a:fld id="{8079D24C-298B-4192-98BF-F8E8B2CE2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44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2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txStyles>
    <p:titleStyle>
      <a:lvl1pPr algn="l" defTabSz="68544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66" indent="-171366" algn="l" defTabSz="68544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97" indent="-171366" algn="l" defTabSz="6854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08" indent="-171366" algn="l" defTabSz="6854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20" indent="-171366" algn="l" defTabSz="6854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233" indent="-171366" algn="l" defTabSz="6854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963" indent="-171366" algn="l" defTabSz="6854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685" indent="-171366" algn="l" defTabSz="6854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06" indent="-171366" algn="l" defTabSz="6854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137" indent="-171366" algn="l" defTabSz="6854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13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43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65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886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617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328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40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753" algn="l" defTabSz="6854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cid:d7118605-229e-4d4e-9ce5-71eb84db87bc" TargetMode="Externa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843558"/>
            <a:ext cx="6422416" cy="259228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РОДИТЕЛЬСКИЙ КОНТРОЛЬ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2800" i="1" dirty="0">
                <a:solidFill>
                  <a:schemeClr val="bg1"/>
                </a:solidFill>
              </a:rPr>
              <a:t/>
            </a:r>
            <a:br>
              <a:rPr lang="ru-RU" sz="2800" i="1" dirty="0">
                <a:solidFill>
                  <a:schemeClr val="bg1"/>
                </a:solidFill>
              </a:rPr>
            </a:br>
            <a:r>
              <a:rPr lang="ru-RU" sz="2800" i="1" dirty="0">
                <a:solidFill>
                  <a:schemeClr val="bg1"/>
                </a:solidFill>
              </a:rPr>
              <a:t>Безопасность детей </a:t>
            </a:r>
            <a:br>
              <a:rPr lang="ru-RU" sz="2800" i="1" dirty="0">
                <a:solidFill>
                  <a:schemeClr val="bg1"/>
                </a:solidFill>
              </a:rPr>
            </a:br>
            <a:r>
              <a:rPr lang="ru-RU" sz="2800" i="1" dirty="0">
                <a:solidFill>
                  <a:schemeClr val="bg1"/>
                </a:solidFill>
              </a:rPr>
              <a:t>в интернете</a:t>
            </a:r>
          </a:p>
        </p:txBody>
      </p:sp>
      <p:pic>
        <p:nvPicPr>
          <p:cNvPr id="3074" name="Picture 2" descr="G:\PREZA\PIC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4" r="4427" b="8660"/>
          <a:stretch/>
        </p:blipFill>
        <p:spPr bwMode="auto">
          <a:xfrm>
            <a:off x="4860032" y="-20538"/>
            <a:ext cx="424847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60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Marketing_Department\Терёхин\Кампании\Ликбез\Памят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60" y="0"/>
            <a:ext cx="72721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75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47864" y="1923678"/>
            <a:ext cx="56886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Clr>
                <a:srgbClr val="1972AF"/>
              </a:buClr>
              <a:buFont typeface="Arial" panose="020B0604020202020204" pitchFamily="34" charset="0"/>
              <a:buChar char="•"/>
            </a:pPr>
            <a:r>
              <a:rPr lang="ru-RU" dirty="0"/>
              <a:t>Дети видят только безопасные сайты</a:t>
            </a:r>
          </a:p>
          <a:p>
            <a:pPr marL="285750" indent="-285750" fontAlgn="base">
              <a:buClr>
                <a:srgbClr val="1972AF"/>
              </a:buClr>
              <a:buFont typeface="Arial" panose="020B0604020202020204" pitchFamily="34" charset="0"/>
              <a:buChar char="•"/>
            </a:pPr>
            <a:r>
              <a:rPr lang="ru-RU" dirty="0"/>
              <a:t>Контроль приложений и времени на игры</a:t>
            </a:r>
          </a:p>
          <a:p>
            <a:pPr marL="285750" indent="-285750" fontAlgn="base">
              <a:buClr>
                <a:srgbClr val="1972AF"/>
              </a:buClr>
              <a:buFont typeface="Arial" panose="020B0604020202020204" pitchFamily="34" charset="0"/>
              <a:buChar char="•"/>
            </a:pPr>
            <a:r>
              <a:rPr lang="ru-RU" dirty="0"/>
              <a:t>Подсказки в игровой форме</a:t>
            </a:r>
          </a:p>
          <a:p>
            <a:pPr marL="285750" indent="-285750" fontAlgn="base">
              <a:buClr>
                <a:srgbClr val="1972AF"/>
              </a:buClr>
              <a:buFont typeface="Arial" panose="020B0604020202020204" pitchFamily="34" charset="0"/>
              <a:buChar char="•"/>
            </a:pPr>
            <a:r>
              <a:rPr lang="ru-RU" dirty="0"/>
              <a:t>Дети всегда в поле зрения</a:t>
            </a:r>
          </a:p>
          <a:p>
            <a:pPr marL="285750" indent="-285750" fontAlgn="base">
              <a:buClr>
                <a:srgbClr val="1972AF"/>
              </a:buClr>
              <a:buFont typeface="Arial" panose="020B0604020202020204" pitchFamily="34" charset="0"/>
              <a:buChar char="•"/>
            </a:pPr>
            <a:r>
              <a:rPr lang="ru-RU" dirty="0"/>
              <a:t>Простое управление всеми </a:t>
            </a:r>
            <a:br>
              <a:rPr lang="ru-RU" dirty="0"/>
            </a:br>
            <a:r>
              <a:rPr lang="ru-RU" dirty="0"/>
              <a:t>«детскими» устройствами</a:t>
            </a:r>
          </a:p>
          <a:p>
            <a:pPr fontAlgn="base">
              <a:buClr>
                <a:srgbClr val="1972AF"/>
              </a:buClr>
            </a:pPr>
            <a:endParaRPr lang="ru-RU" dirty="0"/>
          </a:p>
          <a:p>
            <a:pPr fontAlgn="base">
              <a:buClr>
                <a:srgbClr val="1972AF"/>
              </a:buClr>
            </a:pPr>
            <a:endParaRPr lang="ru-RU" dirty="0"/>
          </a:p>
          <a:p>
            <a:pPr fontAlgn="base">
              <a:buClr>
                <a:srgbClr val="1972AF"/>
              </a:buClr>
            </a:pPr>
            <a:endParaRPr lang="ru-RU" dirty="0"/>
          </a:p>
          <a:p>
            <a:pPr marL="285750" indent="-285750">
              <a:buClr>
                <a:srgbClr val="1972AF"/>
              </a:buClr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453839" y="627534"/>
            <a:ext cx="7862577" cy="720080"/>
          </a:xfrm>
          <a:prstGeom prst="rect">
            <a:avLst/>
          </a:prstGeom>
        </p:spPr>
        <p:txBody>
          <a:bodyPr vert="horz" lIns="91396" tIns="45698" rIns="91396" bIns="45698" rtlCol="0" anchor="ctr">
            <a:noAutofit/>
          </a:bodyPr>
          <a:lstStyle>
            <a:lvl1pPr algn="ctr" defTabSz="91390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500"/>
              </a:lnSpc>
            </a:pPr>
            <a:r>
              <a:rPr lang="ru-RU" sz="4000" dirty="0">
                <a:solidFill>
                  <a:srgbClr val="1972AF"/>
                </a:solidFill>
              </a:rPr>
              <a:t>МОБИЛЬНОЕ ПРИЛОЖЕНИЕ</a:t>
            </a:r>
          </a:p>
          <a:p>
            <a:pPr algn="l">
              <a:lnSpc>
                <a:spcPts val="3500"/>
              </a:lnSpc>
            </a:pPr>
            <a:r>
              <a:rPr lang="ru-RU" sz="4000" dirty="0">
                <a:solidFill>
                  <a:srgbClr val="1972AF"/>
                </a:solidFill>
              </a:rPr>
              <a:t>ДЛЯ ЗАЩИТЫ ДЕТЕЙ</a:t>
            </a:r>
          </a:p>
        </p:txBody>
      </p:sp>
      <p:pic>
        <p:nvPicPr>
          <p:cNvPr id="5" name="Picture 2" descr="H:\Marketing_Department\IMAGES\Коробки\Постоянные коробки\EPC\Retail-Box-EPC_NEW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1"/>
          <a:stretch/>
        </p:blipFill>
        <p:spPr bwMode="auto">
          <a:xfrm>
            <a:off x="1056126" y="1550546"/>
            <a:ext cx="1690525" cy="274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44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9592" y="2132744"/>
            <a:ext cx="4752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Clr>
                <a:srgbClr val="1972AF"/>
              </a:buClr>
              <a:buFont typeface="Arial" panose="020B0604020202020204" pitchFamily="34" charset="0"/>
              <a:buChar char="•"/>
            </a:pPr>
            <a:r>
              <a:rPr lang="ru-RU" dirty="0"/>
              <a:t>Контроль интернет-сайтов</a:t>
            </a:r>
          </a:p>
          <a:p>
            <a:pPr marL="285750" indent="-285750" fontAlgn="base">
              <a:buClr>
                <a:srgbClr val="1972AF"/>
              </a:buClr>
              <a:buFont typeface="Arial" panose="020B0604020202020204" pitchFamily="34" charset="0"/>
              <a:buChar char="•"/>
            </a:pPr>
            <a:r>
              <a:rPr lang="ru-RU" dirty="0"/>
              <a:t>Режим мониторинга интернет-активности</a:t>
            </a:r>
          </a:p>
          <a:p>
            <a:pPr marL="285750" indent="-285750" fontAlgn="base">
              <a:buClr>
                <a:srgbClr val="1972AF"/>
              </a:buClr>
              <a:buFont typeface="Arial" panose="020B0604020202020204" pitchFamily="34" charset="0"/>
              <a:buChar char="•"/>
            </a:pPr>
            <a:r>
              <a:rPr lang="ru-RU" dirty="0"/>
              <a:t>Список часто посещаемых сайтов</a:t>
            </a:r>
          </a:p>
          <a:p>
            <a:pPr marL="285750" indent="-285750" fontAlgn="base">
              <a:buClr>
                <a:srgbClr val="1972AF"/>
              </a:buClr>
              <a:buFont typeface="Arial" panose="020B0604020202020204" pitchFamily="34" charset="0"/>
              <a:buChar char="•"/>
            </a:pPr>
            <a:r>
              <a:rPr lang="ru-RU" dirty="0"/>
              <a:t>Отчеты</a:t>
            </a:r>
          </a:p>
          <a:p>
            <a:pPr fontAlgn="base">
              <a:buClr>
                <a:srgbClr val="1972AF"/>
              </a:buClr>
            </a:pPr>
            <a:endParaRPr lang="ru-RU" dirty="0"/>
          </a:p>
          <a:p>
            <a:pPr fontAlgn="base">
              <a:buClr>
                <a:srgbClr val="1972AF"/>
              </a:buClr>
            </a:pPr>
            <a:endParaRPr lang="ru-RU" dirty="0"/>
          </a:p>
          <a:p>
            <a:pPr marL="285750" indent="-285750">
              <a:buClr>
                <a:srgbClr val="1972AF"/>
              </a:buClr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453839" y="555526"/>
            <a:ext cx="7862577" cy="720080"/>
          </a:xfrm>
          <a:prstGeom prst="rect">
            <a:avLst/>
          </a:prstGeom>
        </p:spPr>
        <p:txBody>
          <a:bodyPr vert="horz" lIns="91396" tIns="45698" rIns="91396" bIns="45698" rtlCol="0" anchor="ctr">
            <a:noAutofit/>
          </a:bodyPr>
          <a:lstStyle>
            <a:lvl1pPr algn="ctr" defTabSz="91390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>
                <a:solidFill>
                  <a:srgbClr val="1972AF"/>
                </a:solidFill>
              </a:rPr>
              <a:t>ДЕТИ ВИДЯТ ТОЛЬКО</a:t>
            </a:r>
          </a:p>
          <a:p>
            <a:pPr algn="l">
              <a:lnSpc>
                <a:spcPts val="3500"/>
              </a:lnSpc>
            </a:pPr>
            <a:r>
              <a:rPr lang="ru-RU" sz="4000" dirty="0">
                <a:solidFill>
                  <a:srgbClr val="1972AF"/>
                </a:solidFill>
              </a:rPr>
              <a:t>БЕЗОПАСНЫЕ САЙТЫ</a:t>
            </a:r>
          </a:p>
        </p:txBody>
      </p:sp>
      <p:sp>
        <p:nvSpPr>
          <p:cNvPr id="9" name="Oval 4"/>
          <p:cNvSpPr/>
          <p:nvPr/>
        </p:nvSpPr>
        <p:spPr>
          <a:xfrm>
            <a:off x="6599926" y="3367029"/>
            <a:ext cx="1628774" cy="256625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Рисунок 9" descr="cid:d7118605-229e-4d4e-9ce5-71eb84db87bc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522" y="273017"/>
            <a:ext cx="2297078" cy="397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2d9dce06-5f7b-4f0d-8df4-92ce1cacbb9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570" y="536915"/>
            <a:ext cx="2300209" cy="408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04a2c7da-4ff2-43fa-a594-dc920ae11de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71550"/>
            <a:ext cx="2315201" cy="410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15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77809" y="2228081"/>
            <a:ext cx="4752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Clr>
                <a:srgbClr val="1972AF"/>
              </a:buClr>
              <a:buFont typeface="Arial" panose="020B0604020202020204" pitchFamily="34" charset="0"/>
              <a:buChar char="•"/>
            </a:pPr>
            <a:r>
              <a:rPr lang="ru-RU" dirty="0"/>
              <a:t>Контроль приложений</a:t>
            </a:r>
          </a:p>
          <a:p>
            <a:pPr marL="285750" indent="-285750" fontAlgn="base">
              <a:buClr>
                <a:srgbClr val="1972AF"/>
              </a:buClr>
              <a:buFont typeface="Arial" panose="020B0604020202020204" pitchFamily="34" charset="0"/>
              <a:buChar char="•"/>
            </a:pPr>
            <a:r>
              <a:rPr lang="ru-RU" dirty="0"/>
              <a:t>Время на игры</a:t>
            </a:r>
          </a:p>
          <a:p>
            <a:pPr marL="285750" indent="-285750" fontAlgn="base">
              <a:buClr>
                <a:srgbClr val="1972AF"/>
              </a:buClr>
              <a:buFont typeface="Arial" panose="020B0604020202020204" pitchFamily="34" charset="0"/>
              <a:buChar char="•"/>
            </a:pPr>
            <a:r>
              <a:rPr lang="ru-RU" dirty="0"/>
              <a:t>Режим мониторинга приложений</a:t>
            </a:r>
          </a:p>
          <a:p>
            <a:pPr fontAlgn="base">
              <a:buClr>
                <a:srgbClr val="1972AF"/>
              </a:buClr>
            </a:pPr>
            <a:endParaRPr lang="ru-RU" dirty="0"/>
          </a:p>
          <a:p>
            <a:pPr marL="285750" indent="-285750">
              <a:buClr>
                <a:srgbClr val="1972AF"/>
              </a:buClr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453839" y="627534"/>
            <a:ext cx="7862577" cy="720080"/>
          </a:xfrm>
          <a:prstGeom prst="rect">
            <a:avLst/>
          </a:prstGeom>
        </p:spPr>
        <p:txBody>
          <a:bodyPr vert="horz" lIns="91396" tIns="45698" rIns="91396" bIns="45698" rtlCol="0" anchor="ctr">
            <a:noAutofit/>
          </a:bodyPr>
          <a:lstStyle>
            <a:lvl1pPr algn="ctr" defTabSz="91390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500"/>
              </a:lnSpc>
            </a:pPr>
            <a:r>
              <a:rPr lang="ru-RU" sz="4000" dirty="0">
                <a:solidFill>
                  <a:srgbClr val="1972AF"/>
                </a:solidFill>
              </a:rPr>
              <a:t>КОНТРОЛЬ ПРИЛОЖЕНИЙ </a:t>
            </a:r>
          </a:p>
          <a:p>
            <a:pPr algn="l">
              <a:lnSpc>
                <a:spcPts val="3500"/>
              </a:lnSpc>
            </a:pPr>
            <a:r>
              <a:rPr lang="ru-RU" sz="4000" dirty="0">
                <a:solidFill>
                  <a:srgbClr val="1972AF"/>
                </a:solidFill>
              </a:rPr>
              <a:t>И ВРЕМЕНИ НА ИГРЫ</a:t>
            </a:r>
          </a:p>
        </p:txBody>
      </p:sp>
      <p:sp>
        <p:nvSpPr>
          <p:cNvPr id="9" name="Oval 4"/>
          <p:cNvSpPr/>
          <p:nvPr/>
        </p:nvSpPr>
        <p:spPr>
          <a:xfrm>
            <a:off x="6389687" y="3705409"/>
            <a:ext cx="1628774" cy="256625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Picture 2" descr="97af2204-fc55-4137-9ab9-63a7d56f1f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693" y="623551"/>
            <a:ext cx="2356833" cy="41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9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9592" y="2137456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Clr>
                <a:srgbClr val="1972AF"/>
              </a:buClr>
              <a:buFont typeface="Arial" panose="020B0604020202020204" pitchFamily="34" charset="0"/>
              <a:buChar char="•"/>
            </a:pPr>
            <a:r>
              <a:rPr lang="ru-RU" dirty="0"/>
              <a:t>Простой интерфейс и понятные подсказки</a:t>
            </a:r>
          </a:p>
          <a:p>
            <a:pPr marL="285750" indent="-285750" fontAlgn="base">
              <a:buClr>
                <a:srgbClr val="1972AF"/>
              </a:buClr>
              <a:buFont typeface="Arial" panose="020B0604020202020204" pitchFamily="34" charset="0"/>
              <a:buChar char="•"/>
            </a:pPr>
            <a:r>
              <a:rPr lang="ru-RU" dirty="0"/>
              <a:t>Запрос о разблокировке</a:t>
            </a:r>
          </a:p>
          <a:p>
            <a:pPr marL="285750" indent="-285750" fontAlgn="base">
              <a:buClr>
                <a:srgbClr val="1972AF"/>
              </a:buClr>
              <a:buFont typeface="Arial" panose="020B0604020202020204" pitchFamily="34" charset="0"/>
              <a:buChar char="•"/>
            </a:pPr>
            <a:r>
              <a:rPr lang="ru-RU" dirty="0"/>
              <a:t>Честная информация для детей</a:t>
            </a:r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453839" y="339502"/>
            <a:ext cx="7862577" cy="720080"/>
          </a:xfrm>
          <a:prstGeom prst="rect">
            <a:avLst/>
          </a:prstGeom>
        </p:spPr>
        <p:txBody>
          <a:bodyPr vert="horz" lIns="91396" tIns="45698" rIns="91396" bIns="45698" rtlCol="0" anchor="ctr">
            <a:noAutofit/>
          </a:bodyPr>
          <a:lstStyle>
            <a:lvl1pPr algn="ctr" defTabSz="91390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>
                <a:solidFill>
                  <a:srgbClr val="1972AF"/>
                </a:solidFill>
              </a:rPr>
              <a:t>ПОДСКАЗКИ В ИГРОВОЙ ФОРМЕ</a:t>
            </a:r>
          </a:p>
        </p:txBody>
      </p:sp>
      <p:sp>
        <p:nvSpPr>
          <p:cNvPr id="9" name="Oval 4"/>
          <p:cNvSpPr/>
          <p:nvPr/>
        </p:nvSpPr>
        <p:spPr>
          <a:xfrm>
            <a:off x="6444208" y="3527006"/>
            <a:ext cx="1628774" cy="282288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779662"/>
            <a:ext cx="2611506" cy="202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2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ebezkorovaynaya\Documents\Продукты\Домашние\ESET NOD32 Parental Control для Android\Скриншоты\Приложение\Определение_местоположения\Местоположение_ребен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586" y="1036420"/>
            <a:ext cx="2378119" cy="380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43054" y="2213451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Clr>
                <a:srgbClr val="1972AF"/>
              </a:buClr>
              <a:buFont typeface="Arial" panose="020B0604020202020204" pitchFamily="34" charset="0"/>
              <a:buChar char="•"/>
            </a:pPr>
            <a:r>
              <a:rPr lang="ru-RU" dirty="0"/>
              <a:t>Сообщение ребенку</a:t>
            </a:r>
          </a:p>
          <a:p>
            <a:pPr marL="285750" indent="-285750" fontAlgn="base">
              <a:buClr>
                <a:srgbClr val="1972AF"/>
              </a:buClr>
              <a:buFont typeface="Arial" panose="020B0604020202020204" pitchFamily="34" charset="0"/>
              <a:buChar char="•"/>
            </a:pPr>
            <a:r>
              <a:rPr lang="ru-RU" dirty="0"/>
              <a:t>Определение местоположения</a:t>
            </a:r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453839" y="339502"/>
            <a:ext cx="7862577" cy="720080"/>
          </a:xfrm>
          <a:prstGeom prst="rect">
            <a:avLst/>
          </a:prstGeom>
        </p:spPr>
        <p:txBody>
          <a:bodyPr vert="horz" lIns="91396" tIns="45698" rIns="91396" bIns="45698" rtlCol="0" anchor="ctr">
            <a:noAutofit/>
          </a:bodyPr>
          <a:lstStyle>
            <a:lvl1pPr algn="ctr" defTabSz="91390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>
                <a:solidFill>
                  <a:srgbClr val="1972AF"/>
                </a:solidFill>
              </a:rPr>
              <a:t>ДЕТИ ВСЕГДА В ПОЛЕ ЗРЕНИЯ</a:t>
            </a:r>
          </a:p>
        </p:txBody>
      </p:sp>
      <p:sp>
        <p:nvSpPr>
          <p:cNvPr id="9" name="Oval 4"/>
          <p:cNvSpPr/>
          <p:nvPr/>
        </p:nvSpPr>
        <p:spPr>
          <a:xfrm>
            <a:off x="6183586" y="3071102"/>
            <a:ext cx="1628774" cy="282288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s://cdn3.iconfinder.com/data/icons/flat-icons-medium-sized/64/location-pin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634" y="1890909"/>
            <a:ext cx="1192021" cy="119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61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9592" y="2218097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Clr>
                <a:srgbClr val="1972AF"/>
              </a:buClr>
              <a:buFont typeface="Arial" panose="020B0604020202020204" pitchFamily="34" charset="0"/>
              <a:buChar char="•"/>
            </a:pPr>
            <a:r>
              <a:rPr lang="ru-RU" dirty="0"/>
              <a:t>Одна семья – одна лицензия</a:t>
            </a:r>
          </a:p>
          <a:p>
            <a:pPr marL="285750" indent="-285750" fontAlgn="base">
              <a:buClr>
                <a:srgbClr val="1972AF"/>
              </a:buClr>
              <a:buFont typeface="Arial" panose="020B0604020202020204" pitchFamily="34" charset="0"/>
              <a:buChar char="•"/>
            </a:pPr>
            <a:r>
              <a:rPr lang="ru-RU" dirty="0"/>
              <a:t>Управление с my.eset.com</a:t>
            </a:r>
          </a:p>
          <a:p>
            <a:pPr marL="285750" indent="-285750" fontAlgn="base">
              <a:buClr>
                <a:srgbClr val="1972AF"/>
              </a:buClr>
              <a:buFont typeface="Arial" panose="020B0604020202020204" pitchFamily="34" charset="0"/>
              <a:buChar char="•"/>
            </a:pPr>
            <a:r>
              <a:rPr lang="ru-RU" dirty="0"/>
              <a:t>Управление с вашего </a:t>
            </a:r>
            <a:r>
              <a:rPr lang="ru-RU" dirty="0" err="1"/>
              <a:t>Android</a:t>
            </a:r>
            <a:endParaRPr lang="ru-RU" dirty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453839" y="627534"/>
            <a:ext cx="8582657" cy="720080"/>
          </a:xfrm>
          <a:prstGeom prst="rect">
            <a:avLst/>
          </a:prstGeom>
        </p:spPr>
        <p:txBody>
          <a:bodyPr vert="horz" lIns="91396" tIns="45698" rIns="91396" bIns="45698" rtlCol="0" anchor="ctr">
            <a:noAutofit/>
          </a:bodyPr>
          <a:lstStyle>
            <a:lvl1pPr algn="ctr" defTabSz="91390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500"/>
              </a:lnSpc>
            </a:pPr>
            <a:r>
              <a:rPr lang="ru-RU" sz="4000" dirty="0">
                <a:solidFill>
                  <a:srgbClr val="1972AF"/>
                </a:solidFill>
              </a:rPr>
              <a:t>ПРОСТОЕ УПРАВЛЕНИЕ ВСЕМИ «ДЕТСКИМИ» УСТРОЙСТВАМИ</a:t>
            </a:r>
          </a:p>
        </p:txBody>
      </p:sp>
      <p:pic>
        <p:nvPicPr>
          <p:cNvPr id="5" name="Picture 2" descr="C:\Users\ebezkorovaynaya\Documents\Продукты\Домашние\ESET NOD32 Parental Control для Android\Скриншоты\Безымя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69" y="1699260"/>
            <a:ext cx="4270598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57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95936" y="1131590"/>
            <a:ext cx="47525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ts val="4000"/>
              </a:lnSpc>
              <a:buClr>
                <a:srgbClr val="1972AF"/>
              </a:buClr>
              <a:buFont typeface="Arial" panose="020B0604020202020204" pitchFamily="34" charset="0"/>
              <a:buChar char="•"/>
            </a:pPr>
            <a:r>
              <a:rPr lang="ru-RU" sz="2000" b="1" dirty="0"/>
              <a:t>Веб-контроль</a:t>
            </a:r>
          </a:p>
          <a:p>
            <a:pPr marL="285750" indent="-285750" fontAlgn="base">
              <a:lnSpc>
                <a:spcPts val="4000"/>
              </a:lnSpc>
              <a:buClr>
                <a:srgbClr val="1972AF"/>
              </a:buClr>
              <a:buFont typeface="Arial" panose="020B0604020202020204" pitchFamily="34" charset="0"/>
              <a:buChar char="•"/>
            </a:pPr>
            <a:r>
              <a:rPr lang="ru-RU" dirty="0"/>
              <a:t>Контроль приложений и времени на игры</a:t>
            </a:r>
          </a:p>
          <a:p>
            <a:pPr marL="285750" indent="-285750" fontAlgn="base">
              <a:lnSpc>
                <a:spcPts val="4000"/>
              </a:lnSpc>
              <a:buClr>
                <a:srgbClr val="1972AF"/>
              </a:buClr>
              <a:buFont typeface="Arial" panose="020B0604020202020204" pitchFamily="34" charset="0"/>
              <a:buChar char="•"/>
            </a:pPr>
            <a:r>
              <a:rPr lang="ru-RU" sz="2000" b="1" dirty="0"/>
              <a:t>Определение местоположения</a:t>
            </a:r>
          </a:p>
          <a:p>
            <a:pPr marL="285750" indent="-285750" fontAlgn="base">
              <a:lnSpc>
                <a:spcPts val="4000"/>
              </a:lnSpc>
              <a:buClr>
                <a:srgbClr val="1972AF"/>
              </a:buClr>
              <a:buFont typeface="Arial" panose="020B0604020202020204" pitchFamily="34" charset="0"/>
              <a:buChar char="•"/>
            </a:pPr>
            <a:r>
              <a:rPr lang="ru-RU" sz="2000" b="1" dirty="0"/>
              <a:t>Сообщение ребенку</a:t>
            </a:r>
          </a:p>
          <a:p>
            <a:pPr marL="285750" indent="-285750" fontAlgn="base">
              <a:lnSpc>
                <a:spcPts val="4000"/>
              </a:lnSpc>
              <a:buClr>
                <a:srgbClr val="1972AF"/>
              </a:buClr>
              <a:buFont typeface="Arial" panose="020B0604020202020204" pitchFamily="34" charset="0"/>
              <a:buChar char="•"/>
            </a:pPr>
            <a:r>
              <a:rPr lang="ru-RU" dirty="0"/>
              <a:t>Краткие отчеты и уведомления</a:t>
            </a:r>
          </a:p>
          <a:p>
            <a:pPr marL="285750" indent="-285750" fontAlgn="base">
              <a:lnSpc>
                <a:spcPts val="4000"/>
              </a:lnSpc>
              <a:buClr>
                <a:srgbClr val="1972AF"/>
              </a:buClr>
              <a:buFont typeface="Arial" panose="020B0604020202020204" pitchFamily="34" charset="0"/>
              <a:buChar char="•"/>
            </a:pPr>
            <a:r>
              <a:rPr lang="ru-RU" sz="2000" b="1" dirty="0"/>
              <a:t>Подробные отчеты</a:t>
            </a:r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453839" y="339502"/>
            <a:ext cx="8582657" cy="720080"/>
          </a:xfrm>
          <a:prstGeom prst="rect">
            <a:avLst/>
          </a:prstGeom>
        </p:spPr>
        <p:txBody>
          <a:bodyPr vert="horz" lIns="91396" tIns="45698" rIns="91396" bIns="45698" rtlCol="0" anchor="ctr">
            <a:noAutofit/>
          </a:bodyPr>
          <a:lstStyle>
            <a:lvl1pPr algn="ctr" defTabSz="91390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>
                <a:solidFill>
                  <a:srgbClr val="1972AF"/>
                </a:solidFill>
              </a:rPr>
              <a:t>ОСНОВНЫЕ ФУНКЦИИ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32521" y="2747802"/>
            <a:ext cx="1739258" cy="557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/>
              <a:t>ESET NOD32 </a:t>
            </a:r>
          </a:p>
          <a:p>
            <a:pPr algn="ctr">
              <a:lnSpc>
                <a:spcPts val="1800"/>
              </a:lnSpc>
            </a:pPr>
            <a:r>
              <a:rPr lang="en-US" b="1" dirty="0"/>
              <a:t>Parental Control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2" r="5108" b="5732"/>
          <a:stretch/>
        </p:blipFill>
        <p:spPr>
          <a:xfrm>
            <a:off x="1254112" y="1491630"/>
            <a:ext cx="1080120" cy="1184164"/>
          </a:xfrm>
          <a:prstGeom prst="rect">
            <a:avLst/>
          </a:prstGeom>
        </p:spPr>
      </p:pic>
      <p:cxnSp>
        <p:nvCxnSpPr>
          <p:cNvPr id="12" name="Соединительная линия уступом 11"/>
          <p:cNvCxnSpPr/>
          <p:nvPr/>
        </p:nvCxnSpPr>
        <p:spPr>
          <a:xfrm flipV="1">
            <a:off x="2750870" y="1491630"/>
            <a:ext cx="1284679" cy="722922"/>
          </a:xfrm>
          <a:prstGeom prst="bentConnector3">
            <a:avLst/>
          </a:prstGeom>
          <a:ln w="28575">
            <a:solidFill>
              <a:srgbClr val="33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750870" y="2492230"/>
            <a:ext cx="1245066" cy="1"/>
          </a:xfrm>
          <a:prstGeom prst="straightConnector1">
            <a:avLst/>
          </a:prstGeom>
          <a:ln w="28575">
            <a:solidFill>
              <a:srgbClr val="33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750870" y="3003798"/>
            <a:ext cx="1245066" cy="1"/>
          </a:xfrm>
          <a:prstGeom prst="straightConnector1">
            <a:avLst/>
          </a:prstGeom>
          <a:ln w="28575">
            <a:solidFill>
              <a:srgbClr val="33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>
            <a:off x="2750870" y="3258120"/>
            <a:ext cx="1277461" cy="753790"/>
          </a:xfrm>
          <a:prstGeom prst="bentConnector3">
            <a:avLst/>
          </a:prstGeom>
          <a:ln w="28575">
            <a:solidFill>
              <a:srgbClr val="33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27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3840" y="843558"/>
            <a:ext cx="6422416" cy="259228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СПАСИБО 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ЗА ВНИМАНИЕ!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endParaRPr lang="ru-RU" sz="2800" i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G:\PREZA\PIC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4" r="4427" b="8660"/>
          <a:stretch/>
        </p:blipFill>
        <p:spPr bwMode="auto">
          <a:xfrm>
            <a:off x="4860032" y="-20538"/>
            <a:ext cx="424847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3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7" t="5437" r="9604" b="9947"/>
          <a:stretch/>
        </p:blipFill>
        <p:spPr>
          <a:xfrm>
            <a:off x="1181078" y="1707654"/>
            <a:ext cx="1309236" cy="11783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560836"/>
            <a:ext cx="1960020" cy="1383256"/>
          </a:xfrm>
          <a:prstGeom prst="rect">
            <a:avLst/>
          </a:prstGeom>
        </p:spPr>
      </p:pic>
      <p:sp>
        <p:nvSpPr>
          <p:cNvPr id="9" name="Заголовок 6"/>
          <p:cNvSpPr txBox="1">
            <a:spLocks/>
          </p:cNvSpPr>
          <p:nvPr/>
        </p:nvSpPr>
        <p:spPr>
          <a:xfrm>
            <a:off x="453839" y="339502"/>
            <a:ext cx="7862577" cy="720080"/>
          </a:xfrm>
          <a:prstGeom prst="rect">
            <a:avLst/>
          </a:prstGeom>
        </p:spPr>
        <p:txBody>
          <a:bodyPr vert="horz" lIns="91396" tIns="45698" rIns="91396" bIns="45698" rtlCol="0" anchor="ctr">
            <a:noAutofit/>
          </a:bodyPr>
          <a:lstStyle>
            <a:lvl1pPr algn="ctr" defTabSz="91390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>
                <a:solidFill>
                  <a:srgbClr val="1972AF"/>
                </a:solidFill>
              </a:rPr>
              <a:t>О КОМПАНИИ </a:t>
            </a:r>
            <a:r>
              <a:rPr lang="en-US" sz="4000" dirty="0">
                <a:solidFill>
                  <a:srgbClr val="1972AF"/>
                </a:solidFill>
              </a:rPr>
              <a:t>ESET</a:t>
            </a:r>
            <a:endParaRPr lang="ru-RU" sz="4000" dirty="0">
              <a:solidFill>
                <a:srgbClr val="1972A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0857" y="2995087"/>
            <a:ext cx="3509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algn="ctr"/>
            <a:r>
              <a:rPr lang="ru-RU" sz="1600" b="1" dirty="0">
                <a:solidFill>
                  <a:srgbClr val="595959"/>
                </a:solidFill>
              </a:rPr>
              <a:t>Более 25 лет </a:t>
            </a:r>
            <a:r>
              <a:rPr lang="ru-RU" sz="1600" dirty="0">
                <a:solidFill>
                  <a:srgbClr val="595959"/>
                </a:solidFill>
              </a:rPr>
              <a:t>на рынке </a:t>
            </a:r>
            <a:r>
              <a:rPr lang="ru-RU" sz="1600" dirty="0" err="1">
                <a:solidFill>
                  <a:srgbClr val="595959"/>
                </a:solidFill>
              </a:rPr>
              <a:t>кибербезопасности</a:t>
            </a:r>
            <a:endParaRPr lang="en-US" sz="1600" dirty="0">
              <a:solidFill>
                <a:srgbClr val="59595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0126" y="2995087"/>
            <a:ext cx="2970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algn="ctr"/>
            <a:r>
              <a:rPr lang="ru-RU" sz="1600" b="1" dirty="0">
                <a:solidFill>
                  <a:srgbClr val="595959"/>
                </a:solidFill>
              </a:rPr>
              <a:t>15 000 000 </a:t>
            </a:r>
          </a:p>
          <a:p>
            <a:pPr marL="182563" algn="ctr"/>
            <a:r>
              <a:rPr lang="ru-RU" sz="1600" dirty="0">
                <a:solidFill>
                  <a:srgbClr val="595959"/>
                </a:solidFill>
              </a:rPr>
              <a:t>пользователей в России и СНГ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84587" y="2995087"/>
            <a:ext cx="3470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algn="ctr"/>
            <a:r>
              <a:rPr lang="ru-RU" sz="1600" b="1" dirty="0">
                <a:solidFill>
                  <a:srgbClr val="595959"/>
                </a:solidFill>
              </a:rPr>
              <a:t>Защита для компьютеров</a:t>
            </a:r>
            <a:r>
              <a:rPr lang="ru-RU" sz="1600" dirty="0">
                <a:solidFill>
                  <a:srgbClr val="595959"/>
                </a:solidFill>
              </a:rPr>
              <a:t>, смартфонов, планшетов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814483"/>
            <a:ext cx="1809092" cy="97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6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6"/>
          <p:cNvSpPr txBox="1">
            <a:spLocks/>
          </p:cNvSpPr>
          <p:nvPr/>
        </p:nvSpPr>
        <p:spPr>
          <a:xfrm>
            <a:off x="323528" y="1569368"/>
            <a:ext cx="4982258" cy="1584176"/>
          </a:xfrm>
          <a:prstGeom prst="rect">
            <a:avLst/>
          </a:prstGeom>
        </p:spPr>
        <p:txBody>
          <a:bodyPr vert="horz" lIns="91396" tIns="45698" rIns="91396" bIns="45698" rtlCol="0" anchor="ctr">
            <a:noAutofit/>
          </a:bodyPr>
          <a:lstStyle>
            <a:lvl1pPr algn="ctr" defTabSz="91390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>
                <a:solidFill>
                  <a:schemeClr val="bg1"/>
                </a:solidFill>
              </a:rPr>
              <a:t>ДЕТИ И ГАДЖЕТЫ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8880" y="841276"/>
            <a:ext cx="3803560" cy="353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3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563638"/>
            <a:ext cx="4968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1972AF"/>
                </a:solidFill>
              </a:rPr>
              <a:t>20% </a:t>
            </a:r>
            <a:r>
              <a:rPr lang="ru-RU" dirty="0"/>
              <a:t>детей в 5-6 лет имеют свой </a:t>
            </a:r>
            <a:r>
              <a:rPr lang="ru-RU" b="1" dirty="0"/>
              <a:t>смартфон</a:t>
            </a:r>
            <a:r>
              <a:rPr lang="ru-RU" dirty="0"/>
              <a:t> или планшет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1972AF"/>
                </a:solidFill>
              </a:rPr>
              <a:t>33%</a:t>
            </a:r>
            <a:r>
              <a:rPr lang="ru-RU" dirty="0">
                <a:solidFill>
                  <a:srgbClr val="1972AF"/>
                </a:solidFill>
              </a:rPr>
              <a:t> </a:t>
            </a:r>
            <a:r>
              <a:rPr lang="ru-RU" dirty="0"/>
              <a:t>детей в 8 лет загружают мобильные приложения</a:t>
            </a:r>
            <a:r>
              <a:rPr lang="ru-RU" b="1" dirty="0"/>
              <a:t> и игры </a:t>
            </a:r>
            <a:r>
              <a:rPr lang="ru-RU" dirty="0"/>
              <a:t>сами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1972AF"/>
                </a:solidFill>
              </a:rPr>
              <a:t>38% </a:t>
            </a:r>
            <a:r>
              <a:rPr lang="ru-RU" dirty="0"/>
              <a:t>заводят свои страницы в </a:t>
            </a:r>
            <a:r>
              <a:rPr lang="ru-RU" dirty="0" err="1"/>
              <a:t>соцсетях</a:t>
            </a:r>
            <a:r>
              <a:rPr lang="ru-RU" dirty="0"/>
              <a:t> в 7 лет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1972AF"/>
                </a:solidFill>
              </a:rPr>
              <a:t>33% </a:t>
            </a:r>
            <a:r>
              <a:rPr lang="ru-RU" dirty="0"/>
              <a:t>с 8 лет</a:t>
            </a:r>
            <a:r>
              <a:rPr lang="ru-RU" b="1" dirty="0"/>
              <a:t> </a:t>
            </a:r>
            <a:r>
              <a:rPr lang="ru-RU" dirty="0" err="1"/>
              <a:t>серфят</a:t>
            </a:r>
            <a:r>
              <a:rPr lang="ru-RU" dirty="0"/>
              <a:t> в интернете самостоятельно</a:t>
            </a:r>
            <a:endParaRPr lang="en-US" dirty="0"/>
          </a:p>
        </p:txBody>
      </p:sp>
      <p:pic>
        <p:nvPicPr>
          <p:cNvPr id="1026" name="Picture 2" descr="G:\PREZA\САМРТФОНЕ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314" y="947006"/>
            <a:ext cx="190911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53367" y="1482502"/>
            <a:ext cx="1368152" cy="22322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pic>
        <p:nvPicPr>
          <p:cNvPr id="1027" name="Picture 3" descr="G:\PREZA\аывпавы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282" y="1686175"/>
            <a:ext cx="1981245" cy="137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6"/>
          <p:cNvSpPr txBox="1">
            <a:spLocks/>
          </p:cNvSpPr>
          <p:nvPr/>
        </p:nvSpPr>
        <p:spPr>
          <a:xfrm>
            <a:off x="453839" y="339502"/>
            <a:ext cx="7862577" cy="720080"/>
          </a:xfrm>
          <a:prstGeom prst="rect">
            <a:avLst/>
          </a:prstGeom>
        </p:spPr>
        <p:txBody>
          <a:bodyPr vert="horz" lIns="91396" tIns="45698" rIns="91396" bIns="45698" rtlCol="0" anchor="ctr">
            <a:noAutofit/>
          </a:bodyPr>
          <a:lstStyle>
            <a:lvl1pPr algn="ctr" defTabSz="91390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>
                <a:solidFill>
                  <a:srgbClr val="1972AF"/>
                </a:solidFill>
              </a:rPr>
              <a:t>МОБИЛЬНОЕ ПОКОЛЕНИЕ</a:t>
            </a:r>
          </a:p>
        </p:txBody>
      </p:sp>
    </p:spTree>
    <p:extLst>
      <p:ext uri="{BB962C8B-B14F-4D97-AF65-F5344CB8AC3E}">
        <p14:creationId xmlns:p14="http://schemas.microsoft.com/office/powerpoint/2010/main" val="111043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1563638"/>
            <a:ext cx="4752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1A6BAE"/>
                </a:solidFill>
              </a:rPr>
              <a:t>53% </a:t>
            </a:r>
            <a:r>
              <a:rPr lang="ru-RU" dirty="0"/>
              <a:t>школьников всегда онлайн.                           В учебное время они выходят в сеть              со смартфона, а дома есть доступ к ПК или ноутбуку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1A6BAE"/>
                </a:solidFill>
              </a:rPr>
              <a:t>22% </a:t>
            </a:r>
            <a:r>
              <a:rPr lang="ru-RU" dirty="0"/>
              <a:t>детей играют или общаются                         в интернете после возвращения из школы</a:t>
            </a:r>
          </a:p>
        </p:txBody>
      </p:sp>
      <p:pic>
        <p:nvPicPr>
          <p:cNvPr id="2050" name="Picture 2" descr="G:\PREZA\Untitled-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852" y="1283156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6"/>
          <p:cNvSpPr txBox="1">
            <a:spLocks/>
          </p:cNvSpPr>
          <p:nvPr/>
        </p:nvSpPr>
        <p:spPr>
          <a:xfrm>
            <a:off x="453839" y="339502"/>
            <a:ext cx="7862577" cy="720080"/>
          </a:xfrm>
          <a:prstGeom prst="rect">
            <a:avLst/>
          </a:prstGeom>
        </p:spPr>
        <p:txBody>
          <a:bodyPr vert="horz" lIns="91396" tIns="45698" rIns="91396" bIns="45698" rtlCol="0" anchor="ctr">
            <a:noAutofit/>
          </a:bodyPr>
          <a:lstStyle>
            <a:lvl1pPr algn="ctr" defTabSz="91390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>
                <a:solidFill>
                  <a:srgbClr val="1972AF"/>
                </a:solidFill>
              </a:rPr>
              <a:t>ЧТО СО ВРЕМЕНЕМ?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0974" y="4515966"/>
            <a:ext cx="2662210" cy="461631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r>
              <a:rPr lang="en-US" sz="800" i="1" dirty="0">
                <a:solidFill>
                  <a:prstClr val="white">
                    <a:lumMod val="50000"/>
                  </a:prstClr>
                </a:solidFill>
              </a:rPr>
              <a:t>* https://www.esetnod32.ru/company/press/center/bolee-50-shkolnikov-zhivut-v-seti-kruglosutochno/?sphrase_id=1360241</a:t>
            </a:r>
            <a:endParaRPr lang="ru-RU" sz="8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7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6"/>
          <p:cNvSpPr txBox="1">
            <a:spLocks/>
          </p:cNvSpPr>
          <p:nvPr/>
        </p:nvSpPr>
        <p:spPr>
          <a:xfrm>
            <a:off x="323528" y="1569368"/>
            <a:ext cx="4982258" cy="1584176"/>
          </a:xfrm>
          <a:prstGeom prst="rect">
            <a:avLst/>
          </a:prstGeom>
        </p:spPr>
        <p:txBody>
          <a:bodyPr vert="horz" lIns="91396" tIns="45698" rIns="91396" bIns="45698" rtlCol="0" anchor="ctr">
            <a:noAutofit/>
          </a:bodyPr>
          <a:lstStyle>
            <a:lvl1pPr algn="ctr" defTabSz="91390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>
                <a:solidFill>
                  <a:schemeClr val="bg1"/>
                </a:solidFill>
              </a:rPr>
              <a:t>УГРОЗЫ В СЕТИ</a:t>
            </a:r>
          </a:p>
          <a:p>
            <a:pPr algn="l"/>
            <a:r>
              <a:rPr lang="ru-RU" sz="4000" dirty="0">
                <a:solidFill>
                  <a:schemeClr val="bg1"/>
                </a:solidFill>
              </a:rPr>
              <a:t>и реальной жизни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8880" y="841276"/>
            <a:ext cx="3803560" cy="353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PREZA\s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71550"/>
            <a:ext cx="364595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1" y="1563638"/>
            <a:ext cx="59645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Вредоносные  программы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Фишинг</a:t>
            </a:r>
            <a:r>
              <a:rPr lang="ru-R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Кибербуллинг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Взлом </a:t>
            </a:r>
            <a:r>
              <a:rPr lang="ru-RU" dirty="0"/>
              <a:t>и кража </a:t>
            </a:r>
            <a:r>
              <a:rPr lang="ru-RU" dirty="0" smtClean="0"/>
              <a:t>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Мошенничество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453839" y="339502"/>
            <a:ext cx="7862577" cy="720080"/>
          </a:xfrm>
          <a:prstGeom prst="rect">
            <a:avLst/>
          </a:prstGeom>
        </p:spPr>
        <p:txBody>
          <a:bodyPr vert="horz" lIns="91396" tIns="45698" rIns="91396" bIns="45698" rtlCol="0" anchor="ctr">
            <a:noAutofit/>
          </a:bodyPr>
          <a:lstStyle>
            <a:lvl1pPr algn="ctr" defTabSz="91390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>
                <a:solidFill>
                  <a:srgbClr val="1972AF"/>
                </a:solidFill>
              </a:rPr>
              <a:t>УГРОЗЫ</a:t>
            </a:r>
          </a:p>
        </p:txBody>
      </p:sp>
    </p:spTree>
    <p:extLst>
      <p:ext uri="{BB962C8B-B14F-4D97-AF65-F5344CB8AC3E}">
        <p14:creationId xmlns:p14="http://schemas.microsoft.com/office/powerpoint/2010/main" val="378136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6"/>
          <p:cNvSpPr txBox="1">
            <a:spLocks/>
          </p:cNvSpPr>
          <p:nvPr/>
        </p:nvSpPr>
        <p:spPr>
          <a:xfrm>
            <a:off x="453839" y="339502"/>
            <a:ext cx="7862577" cy="720080"/>
          </a:xfrm>
          <a:prstGeom prst="rect">
            <a:avLst/>
          </a:prstGeom>
        </p:spPr>
        <p:txBody>
          <a:bodyPr vert="horz" lIns="91396" tIns="45698" rIns="91396" bIns="45698" rtlCol="0" anchor="ctr">
            <a:noAutofit/>
          </a:bodyPr>
          <a:lstStyle>
            <a:lvl1pPr algn="ctr" defTabSz="91390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>
                <a:solidFill>
                  <a:srgbClr val="1972AF"/>
                </a:solidFill>
              </a:rPr>
              <a:t>ОПАСЕНИЯ РОДИТЕЛЕЙ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322" y="1662145"/>
            <a:ext cx="868988" cy="86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36534" y="2665376"/>
            <a:ext cx="17644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80%</a:t>
            </a:r>
          </a:p>
          <a:p>
            <a:pPr algn="ctr"/>
            <a:r>
              <a:rPr lang="ru-RU" dirty="0"/>
              <a:t>видят неприемлемые и опасные сайты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667" y="1639656"/>
            <a:ext cx="932308" cy="89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71774" y="2665514"/>
            <a:ext cx="17040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600"/>
            </a:lvl1pPr>
          </a:lstStyle>
          <a:p>
            <a:r>
              <a:rPr lang="ru-RU" dirty="0"/>
              <a:t>61%</a:t>
            </a:r>
          </a:p>
          <a:p>
            <a:r>
              <a:rPr lang="ru-RU" sz="1800" dirty="0"/>
              <a:t>проводят слишком много времени в устройстве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190" y="1652486"/>
            <a:ext cx="888306" cy="88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71268" y="2675324"/>
            <a:ext cx="2100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60%</a:t>
            </a:r>
          </a:p>
          <a:p>
            <a:pPr algn="ctr"/>
            <a:r>
              <a:rPr lang="ru-RU" dirty="0"/>
              <a:t>открывают нежелательные мобильные приложения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223" y="1616408"/>
            <a:ext cx="903987" cy="93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461766" y="2665376"/>
            <a:ext cx="19429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59%</a:t>
            </a:r>
          </a:p>
          <a:p>
            <a:pPr algn="ctr"/>
            <a:r>
              <a:rPr lang="ru-RU" dirty="0"/>
              <a:t>становятся жертвами нападок и унижения в интернете</a:t>
            </a:r>
          </a:p>
        </p:txBody>
      </p:sp>
    </p:spTree>
    <p:extLst>
      <p:ext uri="{BB962C8B-B14F-4D97-AF65-F5344CB8AC3E}">
        <p14:creationId xmlns:p14="http://schemas.microsoft.com/office/powerpoint/2010/main" val="428167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 txBox="1">
            <a:spLocks/>
          </p:cNvSpPr>
          <p:nvPr/>
        </p:nvSpPr>
        <p:spPr>
          <a:xfrm>
            <a:off x="323528" y="1569368"/>
            <a:ext cx="4982258" cy="1584176"/>
          </a:xfrm>
          <a:prstGeom prst="rect">
            <a:avLst/>
          </a:prstGeom>
        </p:spPr>
        <p:txBody>
          <a:bodyPr vert="horz" lIns="91396" tIns="45698" rIns="91396" bIns="45698" rtlCol="0" anchor="ctr">
            <a:noAutofit/>
          </a:bodyPr>
          <a:lstStyle>
            <a:lvl1pPr algn="ctr" defTabSz="91390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>
                <a:solidFill>
                  <a:prstClr val="white"/>
                </a:solidFill>
              </a:rPr>
              <a:t>ЧТО ДЕЛАТЬ?</a:t>
            </a:r>
            <a:endParaRPr lang="ru-RU" sz="3600" dirty="0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841275"/>
            <a:ext cx="3530673" cy="353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7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мой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мой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47302</TotalTime>
  <Words>1639</Words>
  <Application>Microsoft Office PowerPoint</Application>
  <PresentationFormat>Экран (16:9)</PresentationFormat>
  <Paragraphs>169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Тема Office</vt:lpstr>
      <vt:lpstr>3_мой2</vt:lpstr>
      <vt:lpstr>1_мой2</vt:lpstr>
      <vt:lpstr>РОДИТЕЛЬСКИЙ КОНТРОЛЬ  Безопасность детей  в интернете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Сокольников Дмитрий</dc:creator>
  <cp:lastModifiedBy>Сокольников Дмитрий</cp:lastModifiedBy>
  <cp:revision>620</cp:revision>
  <cp:lastPrinted>2016-02-26T08:33:17Z</cp:lastPrinted>
  <dcterms:created xsi:type="dcterms:W3CDTF">2015-10-16T09:39:21Z</dcterms:created>
  <dcterms:modified xsi:type="dcterms:W3CDTF">2017-05-03T10:20:13Z</dcterms:modified>
</cp:coreProperties>
</file>